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charts/chart3.xml" ContentType="application/vnd.openxmlformats-officedocument.drawingml.chart+xml"/>
  <Override PartName="/ppt/charts/chart4.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56" r:id="rId2"/>
    <p:sldId id="262" r:id="rId3"/>
    <p:sldId id="268" r:id="rId4"/>
    <p:sldId id="263" r:id="rId5"/>
    <p:sldId id="265" r:id="rId6"/>
    <p:sldId id="264" r:id="rId7"/>
    <p:sldId id="257" r:id="rId8"/>
    <p:sldId id="266" r:id="rId9"/>
    <p:sldId id="259" r:id="rId10"/>
    <p:sldId id="258" r:id="rId11"/>
    <p:sldId id="261" r:id="rId12"/>
    <p:sldId id="267" r:id="rId13"/>
    <p:sldId id="260" r:id="rId14"/>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62"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oleObject" Target="file:///E:\pgougeon\Desktop\Folders\London%20research\sustainability\projet%20KPMG\students%20contribution\Energy%20data%20-%20for%20Patrick%20Gougeon.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E:\pgougeon\Desktop\Folders\London%20research\sustainability\projet%20KPMG\students%20contribution\Energy%20data%20-%20for%20Patrick%20Gougeon.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E:\pgougeon\Desktop\Folders\London%20research\sustainability\projet%20KPMG\students%20contribution\Energy%20data%20-%20for%20Patrick%20Gougeon.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E:\pgougeon\Desktop\Folders\London%20research\sustainability\projet%20KPMG\students%20contribution\Energy%20data%20-%20for%20Patrick%20Gougeon.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GB"/>
  <c:chart>
    <c:plotArea>
      <c:layout>
        <c:manualLayout>
          <c:layoutTarget val="inner"/>
          <c:xMode val="edge"/>
          <c:yMode val="edge"/>
          <c:x val="0.20808187829052727"/>
          <c:y val="3.6826803167614379E-2"/>
          <c:w val="0.75748190963027862"/>
          <c:h val="0.84741337006973616"/>
        </c:manualLayout>
      </c:layout>
      <c:lineChart>
        <c:grouping val="standard"/>
        <c:ser>
          <c:idx val="0"/>
          <c:order val="0"/>
          <c:tx>
            <c:v>Index10</c:v>
          </c:tx>
          <c:marker>
            <c:symbol val="none"/>
          </c:marker>
          <c:cat>
            <c:numRef>
              <c:f>'Index10 to BP spill'!$C$4:$C$521</c:f>
              <c:numCache>
                <c:formatCode>dd/mm/yyyy</c:formatCode>
                <c:ptCount val="518"/>
                <c:pt idx="0">
                  <c:v>40288</c:v>
                </c:pt>
                <c:pt idx="1">
                  <c:v>40289</c:v>
                </c:pt>
                <c:pt idx="2">
                  <c:v>40290</c:v>
                </c:pt>
                <c:pt idx="3">
                  <c:v>40291</c:v>
                </c:pt>
                <c:pt idx="4">
                  <c:v>40294</c:v>
                </c:pt>
                <c:pt idx="5">
                  <c:v>40295</c:v>
                </c:pt>
                <c:pt idx="6">
                  <c:v>40296</c:v>
                </c:pt>
                <c:pt idx="7">
                  <c:v>40297</c:v>
                </c:pt>
                <c:pt idx="8">
                  <c:v>40298</c:v>
                </c:pt>
                <c:pt idx="9">
                  <c:v>40301</c:v>
                </c:pt>
                <c:pt idx="10">
                  <c:v>40302</c:v>
                </c:pt>
                <c:pt idx="11">
                  <c:v>40303</c:v>
                </c:pt>
                <c:pt idx="12">
                  <c:v>40304</c:v>
                </c:pt>
                <c:pt idx="13">
                  <c:v>40305</c:v>
                </c:pt>
                <c:pt idx="14">
                  <c:v>40308</c:v>
                </c:pt>
                <c:pt idx="15">
                  <c:v>40309</c:v>
                </c:pt>
                <c:pt idx="16">
                  <c:v>40310</c:v>
                </c:pt>
                <c:pt idx="17">
                  <c:v>40311</c:v>
                </c:pt>
                <c:pt idx="18">
                  <c:v>40312</c:v>
                </c:pt>
                <c:pt idx="19">
                  <c:v>40315</c:v>
                </c:pt>
                <c:pt idx="20">
                  <c:v>40316</c:v>
                </c:pt>
                <c:pt idx="21">
                  <c:v>40317</c:v>
                </c:pt>
                <c:pt idx="22">
                  <c:v>40318</c:v>
                </c:pt>
                <c:pt idx="23">
                  <c:v>40319</c:v>
                </c:pt>
                <c:pt idx="24">
                  <c:v>40322</c:v>
                </c:pt>
                <c:pt idx="25">
                  <c:v>40323</c:v>
                </c:pt>
                <c:pt idx="26">
                  <c:v>40324</c:v>
                </c:pt>
                <c:pt idx="27">
                  <c:v>40325</c:v>
                </c:pt>
                <c:pt idx="28">
                  <c:v>40326</c:v>
                </c:pt>
                <c:pt idx="29">
                  <c:v>40329</c:v>
                </c:pt>
                <c:pt idx="30">
                  <c:v>40330</c:v>
                </c:pt>
                <c:pt idx="31">
                  <c:v>40331</c:v>
                </c:pt>
                <c:pt idx="32">
                  <c:v>40332</c:v>
                </c:pt>
                <c:pt idx="33">
                  <c:v>40333</c:v>
                </c:pt>
                <c:pt idx="34">
                  <c:v>40336</c:v>
                </c:pt>
                <c:pt idx="35">
                  <c:v>40337</c:v>
                </c:pt>
                <c:pt idx="36">
                  <c:v>40338</c:v>
                </c:pt>
                <c:pt idx="37">
                  <c:v>40339</c:v>
                </c:pt>
                <c:pt idx="38">
                  <c:v>40340</c:v>
                </c:pt>
                <c:pt idx="39">
                  <c:v>40343</c:v>
                </c:pt>
                <c:pt idx="40">
                  <c:v>40344</c:v>
                </c:pt>
                <c:pt idx="41">
                  <c:v>40345</c:v>
                </c:pt>
                <c:pt idx="42">
                  <c:v>40346</c:v>
                </c:pt>
                <c:pt idx="43">
                  <c:v>40347</c:v>
                </c:pt>
                <c:pt idx="44">
                  <c:v>40350</c:v>
                </c:pt>
                <c:pt idx="45">
                  <c:v>40351</c:v>
                </c:pt>
                <c:pt idx="46">
                  <c:v>40352</c:v>
                </c:pt>
                <c:pt idx="47">
                  <c:v>40353</c:v>
                </c:pt>
                <c:pt idx="48">
                  <c:v>40354</c:v>
                </c:pt>
                <c:pt idx="49">
                  <c:v>40357</c:v>
                </c:pt>
                <c:pt idx="50">
                  <c:v>40358</c:v>
                </c:pt>
                <c:pt idx="51">
                  <c:v>40359</c:v>
                </c:pt>
                <c:pt idx="52">
                  <c:v>40360</c:v>
                </c:pt>
                <c:pt idx="53">
                  <c:v>40361</c:v>
                </c:pt>
                <c:pt idx="54">
                  <c:v>40364</c:v>
                </c:pt>
                <c:pt idx="55">
                  <c:v>40365</c:v>
                </c:pt>
                <c:pt idx="56">
                  <c:v>40366</c:v>
                </c:pt>
                <c:pt idx="57">
                  <c:v>40367</c:v>
                </c:pt>
                <c:pt idx="58">
                  <c:v>40368</c:v>
                </c:pt>
                <c:pt idx="59">
                  <c:v>40371</c:v>
                </c:pt>
                <c:pt idx="60">
                  <c:v>40372</c:v>
                </c:pt>
                <c:pt idx="61">
                  <c:v>40373</c:v>
                </c:pt>
                <c:pt idx="62">
                  <c:v>40374</c:v>
                </c:pt>
                <c:pt idx="63">
                  <c:v>40375</c:v>
                </c:pt>
                <c:pt idx="64">
                  <c:v>40378</c:v>
                </c:pt>
                <c:pt idx="65">
                  <c:v>40379</c:v>
                </c:pt>
                <c:pt idx="66">
                  <c:v>40380</c:v>
                </c:pt>
                <c:pt idx="67">
                  <c:v>40381</c:v>
                </c:pt>
                <c:pt idx="68">
                  <c:v>40382</c:v>
                </c:pt>
                <c:pt idx="69">
                  <c:v>40385</c:v>
                </c:pt>
                <c:pt idx="70">
                  <c:v>40386</c:v>
                </c:pt>
                <c:pt idx="71">
                  <c:v>40387</c:v>
                </c:pt>
                <c:pt idx="72">
                  <c:v>40388</c:v>
                </c:pt>
                <c:pt idx="73">
                  <c:v>40389</c:v>
                </c:pt>
                <c:pt idx="74">
                  <c:v>40392</c:v>
                </c:pt>
                <c:pt idx="75">
                  <c:v>40393</c:v>
                </c:pt>
                <c:pt idx="76">
                  <c:v>40394</c:v>
                </c:pt>
                <c:pt idx="77">
                  <c:v>40395</c:v>
                </c:pt>
                <c:pt idx="78">
                  <c:v>40396</c:v>
                </c:pt>
                <c:pt idx="79">
                  <c:v>40399</c:v>
                </c:pt>
                <c:pt idx="80">
                  <c:v>40400</c:v>
                </c:pt>
                <c:pt idx="81">
                  <c:v>40401</c:v>
                </c:pt>
                <c:pt idx="82">
                  <c:v>40402</c:v>
                </c:pt>
                <c:pt idx="83">
                  <c:v>40403</c:v>
                </c:pt>
                <c:pt idx="84">
                  <c:v>40406</c:v>
                </c:pt>
                <c:pt idx="85">
                  <c:v>40407</c:v>
                </c:pt>
                <c:pt idx="86">
                  <c:v>40408</c:v>
                </c:pt>
                <c:pt idx="87">
                  <c:v>40409</c:v>
                </c:pt>
                <c:pt idx="88">
                  <c:v>40410</c:v>
                </c:pt>
                <c:pt idx="89">
                  <c:v>40413</c:v>
                </c:pt>
                <c:pt idx="90">
                  <c:v>40414</c:v>
                </c:pt>
                <c:pt idx="91">
                  <c:v>40415</c:v>
                </c:pt>
                <c:pt idx="92">
                  <c:v>40416</c:v>
                </c:pt>
                <c:pt idx="93">
                  <c:v>40417</c:v>
                </c:pt>
                <c:pt idx="94">
                  <c:v>40420</c:v>
                </c:pt>
                <c:pt idx="95">
                  <c:v>40421</c:v>
                </c:pt>
                <c:pt idx="96">
                  <c:v>40422</c:v>
                </c:pt>
                <c:pt idx="97">
                  <c:v>40423</c:v>
                </c:pt>
                <c:pt idx="98">
                  <c:v>40424</c:v>
                </c:pt>
                <c:pt idx="99">
                  <c:v>40427</c:v>
                </c:pt>
                <c:pt idx="100">
                  <c:v>40428</c:v>
                </c:pt>
                <c:pt idx="101">
                  <c:v>40429</c:v>
                </c:pt>
                <c:pt idx="102">
                  <c:v>40430</c:v>
                </c:pt>
                <c:pt idx="103">
                  <c:v>40431</c:v>
                </c:pt>
                <c:pt idx="104">
                  <c:v>40434</c:v>
                </c:pt>
                <c:pt idx="105">
                  <c:v>40435</c:v>
                </c:pt>
                <c:pt idx="106">
                  <c:v>40436</c:v>
                </c:pt>
                <c:pt idx="107">
                  <c:v>40437</c:v>
                </c:pt>
                <c:pt idx="108">
                  <c:v>40438</c:v>
                </c:pt>
                <c:pt idx="109">
                  <c:v>40441</c:v>
                </c:pt>
                <c:pt idx="110">
                  <c:v>40442</c:v>
                </c:pt>
                <c:pt idx="111">
                  <c:v>40443</c:v>
                </c:pt>
                <c:pt idx="112">
                  <c:v>40444</c:v>
                </c:pt>
                <c:pt idx="113">
                  <c:v>40445</c:v>
                </c:pt>
                <c:pt idx="114">
                  <c:v>40448</c:v>
                </c:pt>
                <c:pt idx="115">
                  <c:v>40449</c:v>
                </c:pt>
                <c:pt idx="116">
                  <c:v>40450</c:v>
                </c:pt>
                <c:pt idx="117">
                  <c:v>40451</c:v>
                </c:pt>
                <c:pt idx="118">
                  <c:v>40452</c:v>
                </c:pt>
                <c:pt idx="119">
                  <c:v>40455</c:v>
                </c:pt>
                <c:pt idx="120">
                  <c:v>40456</c:v>
                </c:pt>
                <c:pt idx="121">
                  <c:v>40457</c:v>
                </c:pt>
                <c:pt idx="122">
                  <c:v>40458</c:v>
                </c:pt>
                <c:pt idx="123">
                  <c:v>40459</c:v>
                </c:pt>
                <c:pt idx="124">
                  <c:v>40462</c:v>
                </c:pt>
                <c:pt idx="125">
                  <c:v>40463</c:v>
                </c:pt>
                <c:pt idx="126">
                  <c:v>40464</c:v>
                </c:pt>
                <c:pt idx="127">
                  <c:v>40465</c:v>
                </c:pt>
                <c:pt idx="128">
                  <c:v>40466</c:v>
                </c:pt>
                <c:pt idx="129">
                  <c:v>40469</c:v>
                </c:pt>
                <c:pt idx="130">
                  <c:v>40470</c:v>
                </c:pt>
                <c:pt idx="131">
                  <c:v>40471</c:v>
                </c:pt>
                <c:pt idx="132">
                  <c:v>40472</c:v>
                </c:pt>
                <c:pt idx="133">
                  <c:v>40473</c:v>
                </c:pt>
                <c:pt idx="134">
                  <c:v>40476</c:v>
                </c:pt>
                <c:pt idx="135">
                  <c:v>40477</c:v>
                </c:pt>
                <c:pt idx="136">
                  <c:v>40478</c:v>
                </c:pt>
                <c:pt idx="137">
                  <c:v>40479</c:v>
                </c:pt>
                <c:pt idx="138">
                  <c:v>40480</c:v>
                </c:pt>
                <c:pt idx="139">
                  <c:v>40483</c:v>
                </c:pt>
                <c:pt idx="140">
                  <c:v>40484</c:v>
                </c:pt>
                <c:pt idx="141">
                  <c:v>40485</c:v>
                </c:pt>
                <c:pt idx="142">
                  <c:v>40486</c:v>
                </c:pt>
                <c:pt idx="143">
                  <c:v>40487</c:v>
                </c:pt>
                <c:pt idx="144">
                  <c:v>40490</c:v>
                </c:pt>
                <c:pt idx="145">
                  <c:v>40491</c:v>
                </c:pt>
                <c:pt idx="146">
                  <c:v>40492</c:v>
                </c:pt>
                <c:pt idx="147">
                  <c:v>40493</c:v>
                </c:pt>
                <c:pt idx="148">
                  <c:v>40494</c:v>
                </c:pt>
                <c:pt idx="149">
                  <c:v>40497</c:v>
                </c:pt>
                <c:pt idx="150">
                  <c:v>40498</c:v>
                </c:pt>
                <c:pt idx="151">
                  <c:v>40499</c:v>
                </c:pt>
                <c:pt idx="152">
                  <c:v>40500</c:v>
                </c:pt>
                <c:pt idx="153">
                  <c:v>40501</c:v>
                </c:pt>
                <c:pt idx="154">
                  <c:v>40504</c:v>
                </c:pt>
                <c:pt idx="155">
                  <c:v>40505</c:v>
                </c:pt>
                <c:pt idx="156">
                  <c:v>40506</c:v>
                </c:pt>
                <c:pt idx="157">
                  <c:v>40507</c:v>
                </c:pt>
                <c:pt idx="158">
                  <c:v>40508</c:v>
                </c:pt>
                <c:pt idx="159">
                  <c:v>40511</c:v>
                </c:pt>
                <c:pt idx="160">
                  <c:v>40512</c:v>
                </c:pt>
                <c:pt idx="161">
                  <c:v>40513</c:v>
                </c:pt>
                <c:pt idx="162">
                  <c:v>40514</c:v>
                </c:pt>
                <c:pt idx="163">
                  <c:v>40515</c:v>
                </c:pt>
                <c:pt idx="164">
                  <c:v>40518</c:v>
                </c:pt>
                <c:pt idx="165">
                  <c:v>40519</c:v>
                </c:pt>
                <c:pt idx="166">
                  <c:v>40520</c:v>
                </c:pt>
                <c:pt idx="167">
                  <c:v>40521</c:v>
                </c:pt>
                <c:pt idx="168">
                  <c:v>40522</c:v>
                </c:pt>
                <c:pt idx="169">
                  <c:v>40525</c:v>
                </c:pt>
                <c:pt idx="170">
                  <c:v>40526</c:v>
                </c:pt>
                <c:pt idx="171">
                  <c:v>40527</c:v>
                </c:pt>
                <c:pt idx="172">
                  <c:v>40528</c:v>
                </c:pt>
                <c:pt idx="173">
                  <c:v>40529</c:v>
                </c:pt>
                <c:pt idx="174">
                  <c:v>40532</c:v>
                </c:pt>
                <c:pt idx="175">
                  <c:v>40533</c:v>
                </c:pt>
                <c:pt idx="176">
                  <c:v>40534</c:v>
                </c:pt>
                <c:pt idx="177">
                  <c:v>40535</c:v>
                </c:pt>
                <c:pt idx="178">
                  <c:v>40536</c:v>
                </c:pt>
                <c:pt idx="179">
                  <c:v>40539</c:v>
                </c:pt>
                <c:pt idx="180">
                  <c:v>40540</c:v>
                </c:pt>
                <c:pt idx="181">
                  <c:v>40541</c:v>
                </c:pt>
                <c:pt idx="182">
                  <c:v>40542</c:v>
                </c:pt>
                <c:pt idx="183">
                  <c:v>40543</c:v>
                </c:pt>
                <c:pt idx="184">
                  <c:v>40546</c:v>
                </c:pt>
                <c:pt idx="185">
                  <c:v>40547</c:v>
                </c:pt>
                <c:pt idx="186">
                  <c:v>40548</c:v>
                </c:pt>
                <c:pt idx="187">
                  <c:v>40549</c:v>
                </c:pt>
                <c:pt idx="188">
                  <c:v>40550</c:v>
                </c:pt>
                <c:pt idx="189">
                  <c:v>40553</c:v>
                </c:pt>
                <c:pt idx="190">
                  <c:v>40554</c:v>
                </c:pt>
                <c:pt idx="191">
                  <c:v>40555</c:v>
                </c:pt>
                <c:pt idx="192">
                  <c:v>40556</c:v>
                </c:pt>
                <c:pt idx="193">
                  <c:v>40557</c:v>
                </c:pt>
                <c:pt idx="194">
                  <c:v>40560</c:v>
                </c:pt>
                <c:pt idx="195">
                  <c:v>40561</c:v>
                </c:pt>
                <c:pt idx="196">
                  <c:v>40562</c:v>
                </c:pt>
                <c:pt idx="197">
                  <c:v>40563</c:v>
                </c:pt>
                <c:pt idx="198">
                  <c:v>40564</c:v>
                </c:pt>
                <c:pt idx="199">
                  <c:v>40567</c:v>
                </c:pt>
                <c:pt idx="200">
                  <c:v>40568</c:v>
                </c:pt>
                <c:pt idx="201">
                  <c:v>40569</c:v>
                </c:pt>
                <c:pt idx="202">
                  <c:v>40570</c:v>
                </c:pt>
                <c:pt idx="203">
                  <c:v>40571</c:v>
                </c:pt>
                <c:pt idx="204">
                  <c:v>40574</c:v>
                </c:pt>
                <c:pt idx="205">
                  <c:v>40575</c:v>
                </c:pt>
                <c:pt idx="206">
                  <c:v>40576</c:v>
                </c:pt>
                <c:pt idx="207">
                  <c:v>40577</c:v>
                </c:pt>
                <c:pt idx="208">
                  <c:v>40578</c:v>
                </c:pt>
                <c:pt idx="209">
                  <c:v>40581</c:v>
                </c:pt>
                <c:pt idx="210">
                  <c:v>40582</c:v>
                </c:pt>
                <c:pt idx="211">
                  <c:v>40583</c:v>
                </c:pt>
                <c:pt idx="212">
                  <c:v>40584</c:v>
                </c:pt>
                <c:pt idx="213">
                  <c:v>40585</c:v>
                </c:pt>
                <c:pt idx="214">
                  <c:v>40588</c:v>
                </c:pt>
                <c:pt idx="215">
                  <c:v>40589</c:v>
                </c:pt>
                <c:pt idx="216">
                  <c:v>40590</c:v>
                </c:pt>
                <c:pt idx="217">
                  <c:v>40591</c:v>
                </c:pt>
                <c:pt idx="218">
                  <c:v>40592</c:v>
                </c:pt>
                <c:pt idx="219">
                  <c:v>40595</c:v>
                </c:pt>
                <c:pt idx="220">
                  <c:v>40596</c:v>
                </c:pt>
                <c:pt idx="221">
                  <c:v>40597</c:v>
                </c:pt>
                <c:pt idx="222">
                  <c:v>40598</c:v>
                </c:pt>
                <c:pt idx="223">
                  <c:v>40599</c:v>
                </c:pt>
                <c:pt idx="224">
                  <c:v>40602</c:v>
                </c:pt>
                <c:pt idx="225">
                  <c:v>40603</c:v>
                </c:pt>
                <c:pt idx="226">
                  <c:v>40604</c:v>
                </c:pt>
                <c:pt idx="227">
                  <c:v>40605</c:v>
                </c:pt>
                <c:pt idx="228">
                  <c:v>40606</c:v>
                </c:pt>
                <c:pt idx="229">
                  <c:v>40609</c:v>
                </c:pt>
                <c:pt idx="230">
                  <c:v>40610</c:v>
                </c:pt>
                <c:pt idx="231">
                  <c:v>40611</c:v>
                </c:pt>
                <c:pt idx="232">
                  <c:v>40612</c:v>
                </c:pt>
                <c:pt idx="233">
                  <c:v>40613</c:v>
                </c:pt>
                <c:pt idx="234">
                  <c:v>40616</c:v>
                </c:pt>
                <c:pt idx="235">
                  <c:v>40617</c:v>
                </c:pt>
                <c:pt idx="236">
                  <c:v>40618</c:v>
                </c:pt>
                <c:pt idx="237">
                  <c:v>40619</c:v>
                </c:pt>
                <c:pt idx="238">
                  <c:v>40620</c:v>
                </c:pt>
                <c:pt idx="239">
                  <c:v>40623</c:v>
                </c:pt>
                <c:pt idx="240">
                  <c:v>40624</c:v>
                </c:pt>
                <c:pt idx="241">
                  <c:v>40625</c:v>
                </c:pt>
                <c:pt idx="242">
                  <c:v>40626</c:v>
                </c:pt>
                <c:pt idx="243">
                  <c:v>40627</c:v>
                </c:pt>
                <c:pt idx="244">
                  <c:v>40630</c:v>
                </c:pt>
                <c:pt idx="245">
                  <c:v>40631</c:v>
                </c:pt>
                <c:pt idx="246">
                  <c:v>40632</c:v>
                </c:pt>
                <c:pt idx="247">
                  <c:v>40633</c:v>
                </c:pt>
                <c:pt idx="248">
                  <c:v>40634</c:v>
                </c:pt>
                <c:pt idx="249">
                  <c:v>40637</c:v>
                </c:pt>
                <c:pt idx="250">
                  <c:v>40638</c:v>
                </c:pt>
                <c:pt idx="251">
                  <c:v>40639</c:v>
                </c:pt>
                <c:pt idx="252">
                  <c:v>40640</c:v>
                </c:pt>
                <c:pt idx="253">
                  <c:v>40641</c:v>
                </c:pt>
                <c:pt idx="254">
                  <c:v>40644</c:v>
                </c:pt>
                <c:pt idx="255">
                  <c:v>40645</c:v>
                </c:pt>
                <c:pt idx="256">
                  <c:v>40646</c:v>
                </c:pt>
                <c:pt idx="257">
                  <c:v>40647</c:v>
                </c:pt>
                <c:pt idx="258">
                  <c:v>40648</c:v>
                </c:pt>
                <c:pt idx="259">
                  <c:v>40651</c:v>
                </c:pt>
                <c:pt idx="260">
                  <c:v>40652</c:v>
                </c:pt>
                <c:pt idx="261">
                  <c:v>40653</c:v>
                </c:pt>
                <c:pt idx="262">
                  <c:v>40654</c:v>
                </c:pt>
                <c:pt idx="263">
                  <c:v>40655</c:v>
                </c:pt>
                <c:pt idx="264">
                  <c:v>40658</c:v>
                </c:pt>
                <c:pt idx="265">
                  <c:v>40659</c:v>
                </c:pt>
                <c:pt idx="266">
                  <c:v>40660</c:v>
                </c:pt>
                <c:pt idx="267">
                  <c:v>40661</c:v>
                </c:pt>
                <c:pt idx="268">
                  <c:v>40662</c:v>
                </c:pt>
                <c:pt idx="269">
                  <c:v>40665</c:v>
                </c:pt>
                <c:pt idx="270">
                  <c:v>40666</c:v>
                </c:pt>
                <c:pt idx="271">
                  <c:v>40667</c:v>
                </c:pt>
                <c:pt idx="272">
                  <c:v>40668</c:v>
                </c:pt>
                <c:pt idx="273">
                  <c:v>40669</c:v>
                </c:pt>
                <c:pt idx="274">
                  <c:v>40672</c:v>
                </c:pt>
                <c:pt idx="275">
                  <c:v>40673</c:v>
                </c:pt>
                <c:pt idx="276">
                  <c:v>40674</c:v>
                </c:pt>
                <c:pt idx="277">
                  <c:v>40675</c:v>
                </c:pt>
                <c:pt idx="278">
                  <c:v>40676</c:v>
                </c:pt>
                <c:pt idx="279">
                  <c:v>40679</c:v>
                </c:pt>
                <c:pt idx="280">
                  <c:v>40680</c:v>
                </c:pt>
                <c:pt idx="281">
                  <c:v>40681</c:v>
                </c:pt>
                <c:pt idx="282">
                  <c:v>40682</c:v>
                </c:pt>
                <c:pt idx="283">
                  <c:v>40683</c:v>
                </c:pt>
                <c:pt idx="284">
                  <c:v>40686</c:v>
                </c:pt>
                <c:pt idx="285">
                  <c:v>40687</c:v>
                </c:pt>
                <c:pt idx="286">
                  <c:v>40688</c:v>
                </c:pt>
                <c:pt idx="287">
                  <c:v>40689</c:v>
                </c:pt>
                <c:pt idx="288">
                  <c:v>40690</c:v>
                </c:pt>
                <c:pt idx="289">
                  <c:v>40693</c:v>
                </c:pt>
                <c:pt idx="290">
                  <c:v>40694</c:v>
                </c:pt>
                <c:pt idx="291">
                  <c:v>40695</c:v>
                </c:pt>
                <c:pt idx="292">
                  <c:v>40696</c:v>
                </c:pt>
                <c:pt idx="293">
                  <c:v>40697</c:v>
                </c:pt>
                <c:pt idx="294">
                  <c:v>40700</c:v>
                </c:pt>
                <c:pt idx="295">
                  <c:v>40701</c:v>
                </c:pt>
                <c:pt idx="296">
                  <c:v>40702</c:v>
                </c:pt>
                <c:pt idx="297">
                  <c:v>40703</c:v>
                </c:pt>
                <c:pt idx="298">
                  <c:v>40704</c:v>
                </c:pt>
                <c:pt idx="299">
                  <c:v>40707</c:v>
                </c:pt>
                <c:pt idx="300">
                  <c:v>40708</c:v>
                </c:pt>
                <c:pt idx="301">
                  <c:v>40709</c:v>
                </c:pt>
                <c:pt idx="302">
                  <c:v>40710</c:v>
                </c:pt>
                <c:pt idx="303">
                  <c:v>40711</c:v>
                </c:pt>
                <c:pt idx="304">
                  <c:v>40714</c:v>
                </c:pt>
                <c:pt idx="305">
                  <c:v>40715</c:v>
                </c:pt>
                <c:pt idx="306">
                  <c:v>40716</c:v>
                </c:pt>
                <c:pt idx="307">
                  <c:v>40717</c:v>
                </c:pt>
                <c:pt idx="308">
                  <c:v>40718</c:v>
                </c:pt>
                <c:pt idx="309">
                  <c:v>40721</c:v>
                </c:pt>
                <c:pt idx="310">
                  <c:v>40722</c:v>
                </c:pt>
                <c:pt idx="311">
                  <c:v>40723</c:v>
                </c:pt>
                <c:pt idx="312">
                  <c:v>40724</c:v>
                </c:pt>
                <c:pt idx="313">
                  <c:v>40725</c:v>
                </c:pt>
                <c:pt idx="314">
                  <c:v>40728</c:v>
                </c:pt>
                <c:pt idx="315">
                  <c:v>40729</c:v>
                </c:pt>
                <c:pt idx="316">
                  <c:v>40730</c:v>
                </c:pt>
                <c:pt idx="317">
                  <c:v>40731</c:v>
                </c:pt>
                <c:pt idx="318">
                  <c:v>40732</c:v>
                </c:pt>
                <c:pt idx="319">
                  <c:v>40735</c:v>
                </c:pt>
                <c:pt idx="320">
                  <c:v>40736</c:v>
                </c:pt>
                <c:pt idx="321">
                  <c:v>40737</c:v>
                </c:pt>
                <c:pt idx="322">
                  <c:v>40738</c:v>
                </c:pt>
                <c:pt idx="323">
                  <c:v>40739</c:v>
                </c:pt>
                <c:pt idx="324">
                  <c:v>40742</c:v>
                </c:pt>
                <c:pt idx="325">
                  <c:v>40743</c:v>
                </c:pt>
                <c:pt idx="326">
                  <c:v>40744</c:v>
                </c:pt>
                <c:pt idx="327">
                  <c:v>40745</c:v>
                </c:pt>
                <c:pt idx="328">
                  <c:v>40746</c:v>
                </c:pt>
                <c:pt idx="329">
                  <c:v>40749</c:v>
                </c:pt>
                <c:pt idx="330">
                  <c:v>40750</c:v>
                </c:pt>
                <c:pt idx="331">
                  <c:v>40751</c:v>
                </c:pt>
                <c:pt idx="332">
                  <c:v>40752</c:v>
                </c:pt>
                <c:pt idx="333">
                  <c:v>40753</c:v>
                </c:pt>
                <c:pt idx="334">
                  <c:v>40756</c:v>
                </c:pt>
                <c:pt idx="335">
                  <c:v>40757</c:v>
                </c:pt>
                <c:pt idx="336">
                  <c:v>40758</c:v>
                </c:pt>
                <c:pt idx="337">
                  <c:v>40759</c:v>
                </c:pt>
                <c:pt idx="338">
                  <c:v>40760</c:v>
                </c:pt>
                <c:pt idx="339">
                  <c:v>40763</c:v>
                </c:pt>
                <c:pt idx="340">
                  <c:v>40764</c:v>
                </c:pt>
                <c:pt idx="341">
                  <c:v>40765</c:v>
                </c:pt>
                <c:pt idx="342">
                  <c:v>40766</c:v>
                </c:pt>
                <c:pt idx="343">
                  <c:v>40767</c:v>
                </c:pt>
                <c:pt idx="344">
                  <c:v>40770</c:v>
                </c:pt>
                <c:pt idx="345">
                  <c:v>40771</c:v>
                </c:pt>
                <c:pt idx="346">
                  <c:v>40772</c:v>
                </c:pt>
                <c:pt idx="347">
                  <c:v>40773</c:v>
                </c:pt>
                <c:pt idx="348">
                  <c:v>40774</c:v>
                </c:pt>
                <c:pt idx="349">
                  <c:v>40777</c:v>
                </c:pt>
                <c:pt idx="350">
                  <c:v>40778</c:v>
                </c:pt>
                <c:pt idx="351">
                  <c:v>40779</c:v>
                </c:pt>
                <c:pt idx="352">
                  <c:v>40780</c:v>
                </c:pt>
                <c:pt idx="353">
                  <c:v>40781</c:v>
                </c:pt>
                <c:pt idx="354">
                  <c:v>40784</c:v>
                </c:pt>
                <c:pt idx="355">
                  <c:v>40785</c:v>
                </c:pt>
                <c:pt idx="356">
                  <c:v>40786</c:v>
                </c:pt>
                <c:pt idx="357">
                  <c:v>40787</c:v>
                </c:pt>
                <c:pt idx="358">
                  <c:v>40788</c:v>
                </c:pt>
                <c:pt idx="359">
                  <c:v>40791</c:v>
                </c:pt>
                <c:pt idx="360">
                  <c:v>40792</c:v>
                </c:pt>
                <c:pt idx="361">
                  <c:v>40793</c:v>
                </c:pt>
                <c:pt idx="362">
                  <c:v>40794</c:v>
                </c:pt>
                <c:pt idx="363">
                  <c:v>40795</c:v>
                </c:pt>
                <c:pt idx="364">
                  <c:v>40798</c:v>
                </c:pt>
                <c:pt idx="365">
                  <c:v>40799</c:v>
                </c:pt>
                <c:pt idx="366">
                  <c:v>40800</c:v>
                </c:pt>
                <c:pt idx="367">
                  <c:v>40801</c:v>
                </c:pt>
                <c:pt idx="368">
                  <c:v>40802</c:v>
                </c:pt>
                <c:pt idx="369">
                  <c:v>40805</c:v>
                </c:pt>
                <c:pt idx="370">
                  <c:v>40806</c:v>
                </c:pt>
                <c:pt idx="371">
                  <c:v>40807</c:v>
                </c:pt>
                <c:pt idx="372">
                  <c:v>40808</c:v>
                </c:pt>
                <c:pt idx="373">
                  <c:v>40809</c:v>
                </c:pt>
                <c:pt idx="374">
                  <c:v>40812</c:v>
                </c:pt>
                <c:pt idx="375">
                  <c:v>40813</c:v>
                </c:pt>
                <c:pt idx="376">
                  <c:v>40814</c:v>
                </c:pt>
                <c:pt idx="377">
                  <c:v>40815</c:v>
                </c:pt>
                <c:pt idx="378">
                  <c:v>40816</c:v>
                </c:pt>
                <c:pt idx="379">
                  <c:v>40819</c:v>
                </c:pt>
                <c:pt idx="380">
                  <c:v>40820</c:v>
                </c:pt>
                <c:pt idx="381">
                  <c:v>40821</c:v>
                </c:pt>
                <c:pt idx="382">
                  <c:v>40822</c:v>
                </c:pt>
                <c:pt idx="383">
                  <c:v>40823</c:v>
                </c:pt>
                <c:pt idx="384">
                  <c:v>40826</c:v>
                </c:pt>
                <c:pt idx="385">
                  <c:v>40827</c:v>
                </c:pt>
                <c:pt idx="386">
                  <c:v>40828</c:v>
                </c:pt>
                <c:pt idx="387">
                  <c:v>40829</c:v>
                </c:pt>
                <c:pt idx="388">
                  <c:v>40830</c:v>
                </c:pt>
                <c:pt idx="389">
                  <c:v>40833</c:v>
                </c:pt>
                <c:pt idx="390">
                  <c:v>40834</c:v>
                </c:pt>
                <c:pt idx="391">
                  <c:v>40835</c:v>
                </c:pt>
                <c:pt idx="392">
                  <c:v>40836</c:v>
                </c:pt>
                <c:pt idx="393">
                  <c:v>40837</c:v>
                </c:pt>
                <c:pt idx="394">
                  <c:v>40840</c:v>
                </c:pt>
                <c:pt idx="395">
                  <c:v>40841</c:v>
                </c:pt>
                <c:pt idx="396">
                  <c:v>40842</c:v>
                </c:pt>
                <c:pt idx="397">
                  <c:v>40843</c:v>
                </c:pt>
                <c:pt idx="398">
                  <c:v>40844</c:v>
                </c:pt>
                <c:pt idx="399">
                  <c:v>40847</c:v>
                </c:pt>
                <c:pt idx="400">
                  <c:v>40848</c:v>
                </c:pt>
                <c:pt idx="401">
                  <c:v>40849</c:v>
                </c:pt>
                <c:pt idx="402">
                  <c:v>40850</c:v>
                </c:pt>
                <c:pt idx="403">
                  <c:v>40851</c:v>
                </c:pt>
                <c:pt idx="404">
                  <c:v>40854</c:v>
                </c:pt>
                <c:pt idx="405">
                  <c:v>40855</c:v>
                </c:pt>
                <c:pt idx="406">
                  <c:v>40856</c:v>
                </c:pt>
                <c:pt idx="407">
                  <c:v>40857</c:v>
                </c:pt>
                <c:pt idx="408">
                  <c:v>40858</c:v>
                </c:pt>
                <c:pt idx="409">
                  <c:v>40861</c:v>
                </c:pt>
                <c:pt idx="410">
                  <c:v>40862</c:v>
                </c:pt>
                <c:pt idx="411">
                  <c:v>40863</c:v>
                </c:pt>
                <c:pt idx="412">
                  <c:v>40864</c:v>
                </c:pt>
                <c:pt idx="413">
                  <c:v>40865</c:v>
                </c:pt>
                <c:pt idx="414">
                  <c:v>40868</c:v>
                </c:pt>
                <c:pt idx="415">
                  <c:v>40869</c:v>
                </c:pt>
                <c:pt idx="416">
                  <c:v>40870</c:v>
                </c:pt>
                <c:pt idx="417">
                  <c:v>40871</c:v>
                </c:pt>
                <c:pt idx="418">
                  <c:v>40872</c:v>
                </c:pt>
                <c:pt idx="419">
                  <c:v>40875</c:v>
                </c:pt>
                <c:pt idx="420">
                  <c:v>40876</c:v>
                </c:pt>
                <c:pt idx="421">
                  <c:v>40877</c:v>
                </c:pt>
                <c:pt idx="422">
                  <c:v>40878</c:v>
                </c:pt>
                <c:pt idx="423">
                  <c:v>40879</c:v>
                </c:pt>
                <c:pt idx="424">
                  <c:v>40882</c:v>
                </c:pt>
                <c:pt idx="425">
                  <c:v>40883</c:v>
                </c:pt>
                <c:pt idx="426">
                  <c:v>40884</c:v>
                </c:pt>
                <c:pt idx="427">
                  <c:v>40885</c:v>
                </c:pt>
                <c:pt idx="428">
                  <c:v>40886</c:v>
                </c:pt>
                <c:pt idx="429">
                  <c:v>40889</c:v>
                </c:pt>
                <c:pt idx="430">
                  <c:v>40890</c:v>
                </c:pt>
                <c:pt idx="431">
                  <c:v>40891</c:v>
                </c:pt>
                <c:pt idx="432">
                  <c:v>40892</c:v>
                </c:pt>
                <c:pt idx="433">
                  <c:v>40893</c:v>
                </c:pt>
                <c:pt idx="434">
                  <c:v>40896</c:v>
                </c:pt>
                <c:pt idx="435">
                  <c:v>40897</c:v>
                </c:pt>
                <c:pt idx="436">
                  <c:v>40898</c:v>
                </c:pt>
                <c:pt idx="437">
                  <c:v>40899</c:v>
                </c:pt>
                <c:pt idx="438">
                  <c:v>40900</c:v>
                </c:pt>
                <c:pt idx="439">
                  <c:v>40903</c:v>
                </c:pt>
                <c:pt idx="440">
                  <c:v>40904</c:v>
                </c:pt>
                <c:pt idx="441">
                  <c:v>40905</c:v>
                </c:pt>
                <c:pt idx="442">
                  <c:v>40906</c:v>
                </c:pt>
                <c:pt idx="443">
                  <c:v>40907</c:v>
                </c:pt>
                <c:pt idx="444">
                  <c:v>40910</c:v>
                </c:pt>
                <c:pt idx="445">
                  <c:v>40911</c:v>
                </c:pt>
                <c:pt idx="446">
                  <c:v>40912</c:v>
                </c:pt>
                <c:pt idx="447">
                  <c:v>40913</c:v>
                </c:pt>
                <c:pt idx="448">
                  <c:v>40914</c:v>
                </c:pt>
                <c:pt idx="449">
                  <c:v>40917</c:v>
                </c:pt>
                <c:pt idx="450">
                  <c:v>40918</c:v>
                </c:pt>
                <c:pt idx="451">
                  <c:v>40919</c:v>
                </c:pt>
                <c:pt idx="452">
                  <c:v>40920</c:v>
                </c:pt>
                <c:pt idx="453">
                  <c:v>40921</c:v>
                </c:pt>
                <c:pt idx="454">
                  <c:v>40924</c:v>
                </c:pt>
                <c:pt idx="455">
                  <c:v>40925</c:v>
                </c:pt>
                <c:pt idx="456">
                  <c:v>40926</c:v>
                </c:pt>
                <c:pt idx="457">
                  <c:v>40927</c:v>
                </c:pt>
                <c:pt idx="458">
                  <c:v>40928</c:v>
                </c:pt>
                <c:pt idx="459">
                  <c:v>40931</c:v>
                </c:pt>
                <c:pt idx="460">
                  <c:v>40932</c:v>
                </c:pt>
                <c:pt idx="461">
                  <c:v>40933</c:v>
                </c:pt>
                <c:pt idx="462">
                  <c:v>40934</c:v>
                </c:pt>
                <c:pt idx="463">
                  <c:v>40935</c:v>
                </c:pt>
                <c:pt idx="464">
                  <c:v>40938</c:v>
                </c:pt>
                <c:pt idx="465">
                  <c:v>40939</c:v>
                </c:pt>
                <c:pt idx="466">
                  <c:v>40940</c:v>
                </c:pt>
                <c:pt idx="467">
                  <c:v>40941</c:v>
                </c:pt>
                <c:pt idx="468">
                  <c:v>40942</c:v>
                </c:pt>
                <c:pt idx="469">
                  <c:v>40945</c:v>
                </c:pt>
                <c:pt idx="470">
                  <c:v>40946</c:v>
                </c:pt>
                <c:pt idx="471">
                  <c:v>40947</c:v>
                </c:pt>
                <c:pt idx="472">
                  <c:v>40948</c:v>
                </c:pt>
                <c:pt idx="473">
                  <c:v>40949</c:v>
                </c:pt>
                <c:pt idx="474">
                  <c:v>40952</c:v>
                </c:pt>
                <c:pt idx="475">
                  <c:v>40953</c:v>
                </c:pt>
                <c:pt idx="476">
                  <c:v>40954</c:v>
                </c:pt>
                <c:pt idx="477">
                  <c:v>40955</c:v>
                </c:pt>
                <c:pt idx="478">
                  <c:v>40956</c:v>
                </c:pt>
                <c:pt idx="479">
                  <c:v>40959</c:v>
                </c:pt>
                <c:pt idx="480">
                  <c:v>40960</c:v>
                </c:pt>
                <c:pt idx="481">
                  <c:v>40961</c:v>
                </c:pt>
                <c:pt idx="482">
                  <c:v>40962</c:v>
                </c:pt>
                <c:pt idx="483">
                  <c:v>40963</c:v>
                </c:pt>
                <c:pt idx="484">
                  <c:v>40966</c:v>
                </c:pt>
                <c:pt idx="485">
                  <c:v>40967</c:v>
                </c:pt>
                <c:pt idx="486">
                  <c:v>40968</c:v>
                </c:pt>
                <c:pt idx="487">
                  <c:v>40969</c:v>
                </c:pt>
                <c:pt idx="488">
                  <c:v>40970</c:v>
                </c:pt>
                <c:pt idx="489">
                  <c:v>40973</c:v>
                </c:pt>
                <c:pt idx="490">
                  <c:v>40974</c:v>
                </c:pt>
                <c:pt idx="491">
                  <c:v>40975</c:v>
                </c:pt>
                <c:pt idx="492">
                  <c:v>40976</c:v>
                </c:pt>
                <c:pt idx="493">
                  <c:v>40977</c:v>
                </c:pt>
                <c:pt idx="494">
                  <c:v>40980</c:v>
                </c:pt>
                <c:pt idx="495">
                  <c:v>40981</c:v>
                </c:pt>
                <c:pt idx="496">
                  <c:v>40982</c:v>
                </c:pt>
                <c:pt idx="497">
                  <c:v>40983</c:v>
                </c:pt>
                <c:pt idx="498">
                  <c:v>40984</c:v>
                </c:pt>
                <c:pt idx="499">
                  <c:v>40987</c:v>
                </c:pt>
                <c:pt idx="500">
                  <c:v>40988</c:v>
                </c:pt>
                <c:pt idx="501">
                  <c:v>40989</c:v>
                </c:pt>
                <c:pt idx="502">
                  <c:v>40990</c:v>
                </c:pt>
                <c:pt idx="503">
                  <c:v>40991</c:v>
                </c:pt>
                <c:pt idx="504">
                  <c:v>40994</c:v>
                </c:pt>
                <c:pt idx="505">
                  <c:v>40995</c:v>
                </c:pt>
                <c:pt idx="506">
                  <c:v>40996</c:v>
                </c:pt>
                <c:pt idx="507">
                  <c:v>40997</c:v>
                </c:pt>
                <c:pt idx="508">
                  <c:v>40998</c:v>
                </c:pt>
                <c:pt idx="509">
                  <c:v>41001</c:v>
                </c:pt>
                <c:pt idx="510">
                  <c:v>41002</c:v>
                </c:pt>
                <c:pt idx="511">
                  <c:v>41003</c:v>
                </c:pt>
                <c:pt idx="512">
                  <c:v>41004</c:v>
                </c:pt>
                <c:pt idx="513">
                  <c:v>41005</c:v>
                </c:pt>
                <c:pt idx="514">
                  <c:v>41008</c:v>
                </c:pt>
                <c:pt idx="515">
                  <c:v>41009</c:v>
                </c:pt>
                <c:pt idx="516">
                  <c:v>41010</c:v>
                </c:pt>
                <c:pt idx="517">
                  <c:v>41011</c:v>
                </c:pt>
              </c:numCache>
            </c:numRef>
          </c:cat>
          <c:val>
            <c:numRef>
              <c:f>'Index10 to BP spill'!$AH$4:$AH$521</c:f>
              <c:numCache>
                <c:formatCode>General</c:formatCode>
                <c:ptCount val="518"/>
                <c:pt idx="0">
                  <c:v>100</c:v>
                </c:pt>
                <c:pt idx="1">
                  <c:v>99.317067565497197</c:v>
                </c:pt>
                <c:pt idx="2">
                  <c:v>97.846764720902925</c:v>
                </c:pt>
                <c:pt idx="3">
                  <c:v>98.987794290383562</c:v>
                </c:pt>
                <c:pt idx="4">
                  <c:v>98.66426638067523</c:v>
                </c:pt>
                <c:pt idx="5">
                  <c:v>97.619758950002549</c:v>
                </c:pt>
                <c:pt idx="6">
                  <c:v>98.90608242684236</c:v>
                </c:pt>
                <c:pt idx="7">
                  <c:v>98.180634288340727</c:v>
                </c:pt>
                <c:pt idx="8">
                  <c:v>97.844338899953954</c:v>
                </c:pt>
                <c:pt idx="9">
                  <c:v>97.871405954752049</c:v>
                </c:pt>
                <c:pt idx="10">
                  <c:v>94.88917828507229</c:v>
                </c:pt>
                <c:pt idx="11">
                  <c:v>93.114498748787113</c:v>
                </c:pt>
                <c:pt idx="12">
                  <c:v>91.693095347530758</c:v>
                </c:pt>
                <c:pt idx="13">
                  <c:v>89.293703079515836</c:v>
                </c:pt>
                <c:pt idx="14">
                  <c:v>92.115571216995946</c:v>
                </c:pt>
                <c:pt idx="15">
                  <c:v>91.79702262397231</c:v>
                </c:pt>
                <c:pt idx="16">
                  <c:v>92.090929983146978</c:v>
                </c:pt>
                <c:pt idx="17">
                  <c:v>93.264899647617696</c:v>
                </c:pt>
                <c:pt idx="18">
                  <c:v>90.932153618303545</c:v>
                </c:pt>
                <c:pt idx="19">
                  <c:v>91.20729278382106</c:v>
                </c:pt>
                <c:pt idx="20">
                  <c:v>91.992684234717387</c:v>
                </c:pt>
                <c:pt idx="21">
                  <c:v>89.53398702824164</c:v>
                </c:pt>
                <c:pt idx="22">
                  <c:v>89.024947653337421</c:v>
                </c:pt>
                <c:pt idx="23">
                  <c:v>88.208467391859458</c:v>
                </c:pt>
                <c:pt idx="24">
                  <c:v>86.958020530105728</c:v>
                </c:pt>
                <c:pt idx="25">
                  <c:v>85.040345232623395</c:v>
                </c:pt>
                <c:pt idx="26">
                  <c:v>85.77434758183955</c:v>
                </c:pt>
                <c:pt idx="27">
                  <c:v>88.569020989734966</c:v>
                </c:pt>
                <c:pt idx="28">
                  <c:v>87.934349624636127</c:v>
                </c:pt>
                <c:pt idx="29">
                  <c:v>87.901537204432856</c:v>
                </c:pt>
                <c:pt idx="30">
                  <c:v>85.761324753587644</c:v>
                </c:pt>
                <c:pt idx="31">
                  <c:v>85.937260609774881</c:v>
                </c:pt>
                <c:pt idx="32">
                  <c:v>87.298656861243117</c:v>
                </c:pt>
                <c:pt idx="33">
                  <c:v>86.465195853122879</c:v>
                </c:pt>
                <c:pt idx="34">
                  <c:v>85.643097901026508</c:v>
                </c:pt>
                <c:pt idx="35">
                  <c:v>84.969677238139013</c:v>
                </c:pt>
                <c:pt idx="36">
                  <c:v>84.724733159695589</c:v>
                </c:pt>
                <c:pt idx="37">
                  <c:v>83.835478269751178</c:v>
                </c:pt>
                <c:pt idx="38">
                  <c:v>85.282671977937781</c:v>
                </c:pt>
                <c:pt idx="39">
                  <c:v>85.016342372708124</c:v>
                </c:pt>
                <c:pt idx="40">
                  <c:v>84.883560594453726</c:v>
                </c:pt>
                <c:pt idx="41">
                  <c:v>85.818012358919319</c:v>
                </c:pt>
                <c:pt idx="42">
                  <c:v>86.374419079720113</c:v>
                </c:pt>
                <c:pt idx="43">
                  <c:v>86.326924059036784</c:v>
                </c:pt>
                <c:pt idx="44">
                  <c:v>87.229329452019783</c:v>
                </c:pt>
                <c:pt idx="45">
                  <c:v>86.120729278382072</c:v>
                </c:pt>
                <c:pt idx="46">
                  <c:v>84.959527092589639</c:v>
                </c:pt>
                <c:pt idx="47">
                  <c:v>83.253281242020279</c:v>
                </c:pt>
                <c:pt idx="48">
                  <c:v>82.153107604310293</c:v>
                </c:pt>
                <c:pt idx="49">
                  <c:v>82.944180583218511</c:v>
                </c:pt>
                <c:pt idx="50">
                  <c:v>80.371788979112409</c:v>
                </c:pt>
                <c:pt idx="51">
                  <c:v>80.677059394310817</c:v>
                </c:pt>
                <c:pt idx="52">
                  <c:v>78.220979520964178</c:v>
                </c:pt>
                <c:pt idx="53">
                  <c:v>79.020479035800008</c:v>
                </c:pt>
                <c:pt idx="54">
                  <c:v>78.940809968847461</c:v>
                </c:pt>
                <c:pt idx="55">
                  <c:v>80.759154282212421</c:v>
                </c:pt>
                <c:pt idx="56">
                  <c:v>81.808641029569458</c:v>
                </c:pt>
                <c:pt idx="57">
                  <c:v>83.949747203922172</c:v>
                </c:pt>
                <c:pt idx="58">
                  <c:v>84.345156018589364</c:v>
                </c:pt>
                <c:pt idx="59">
                  <c:v>85.741535161636264</c:v>
                </c:pt>
                <c:pt idx="60">
                  <c:v>87.550559215566111</c:v>
                </c:pt>
                <c:pt idx="61">
                  <c:v>87.359685409325394</c:v>
                </c:pt>
                <c:pt idx="62">
                  <c:v>87.078162504468509</c:v>
                </c:pt>
                <c:pt idx="63">
                  <c:v>86.503881313518107</c:v>
                </c:pt>
                <c:pt idx="64">
                  <c:v>85.953475307696124</c:v>
                </c:pt>
                <c:pt idx="65">
                  <c:v>85.399877432204548</c:v>
                </c:pt>
                <c:pt idx="66">
                  <c:v>86.204228588938335</c:v>
                </c:pt>
                <c:pt idx="67">
                  <c:v>88.272560134824474</c:v>
                </c:pt>
                <c:pt idx="68">
                  <c:v>88.208978091006529</c:v>
                </c:pt>
                <c:pt idx="69">
                  <c:v>88.684183647413292</c:v>
                </c:pt>
                <c:pt idx="70">
                  <c:v>88.281625044686194</c:v>
                </c:pt>
                <c:pt idx="71">
                  <c:v>86.744931310964688</c:v>
                </c:pt>
                <c:pt idx="72">
                  <c:v>86.951381441192993</c:v>
                </c:pt>
                <c:pt idx="73">
                  <c:v>85.766814769419327</c:v>
                </c:pt>
                <c:pt idx="74">
                  <c:v>88.768959705837347</c:v>
                </c:pt>
                <c:pt idx="75">
                  <c:v>89.178029722690255</c:v>
                </c:pt>
                <c:pt idx="76">
                  <c:v>89.513048363209208</c:v>
                </c:pt>
                <c:pt idx="77">
                  <c:v>89.258081814003248</c:v>
                </c:pt>
                <c:pt idx="78">
                  <c:v>88.814411929932135</c:v>
                </c:pt>
                <c:pt idx="79">
                  <c:v>89.963485010980008</c:v>
                </c:pt>
                <c:pt idx="80">
                  <c:v>89.115469077166608</c:v>
                </c:pt>
                <c:pt idx="81">
                  <c:v>86.982278739594378</c:v>
                </c:pt>
                <c:pt idx="82">
                  <c:v>86.808896379142979</c:v>
                </c:pt>
                <c:pt idx="83">
                  <c:v>86.994280169552127</c:v>
                </c:pt>
                <c:pt idx="84">
                  <c:v>86.677519023543212</c:v>
                </c:pt>
                <c:pt idx="85">
                  <c:v>87.967545069199758</c:v>
                </c:pt>
                <c:pt idx="86">
                  <c:v>87.257290230325296</c:v>
                </c:pt>
                <c:pt idx="87">
                  <c:v>85.307313211786848</c:v>
                </c:pt>
                <c:pt idx="88">
                  <c:v>84.80440222664825</c:v>
                </c:pt>
                <c:pt idx="89">
                  <c:v>85.333103518717124</c:v>
                </c:pt>
                <c:pt idx="90">
                  <c:v>83.951279301363599</c:v>
                </c:pt>
                <c:pt idx="91">
                  <c:v>83.044660640416808</c:v>
                </c:pt>
                <c:pt idx="92">
                  <c:v>84.643915019661819</c:v>
                </c:pt>
                <c:pt idx="93">
                  <c:v>85.367575711148532</c:v>
                </c:pt>
                <c:pt idx="94">
                  <c:v>85.261733312905349</c:v>
                </c:pt>
                <c:pt idx="95">
                  <c:v>85.602114294469089</c:v>
                </c:pt>
                <c:pt idx="96">
                  <c:v>88.009677748838129</c:v>
                </c:pt>
                <c:pt idx="97">
                  <c:v>88.406107961799663</c:v>
                </c:pt>
                <c:pt idx="98">
                  <c:v>89.539860068433669</c:v>
                </c:pt>
                <c:pt idx="99">
                  <c:v>89.792656146264179</c:v>
                </c:pt>
                <c:pt idx="100">
                  <c:v>88.760533169909593</c:v>
                </c:pt>
                <c:pt idx="101">
                  <c:v>89.370435626372483</c:v>
                </c:pt>
                <c:pt idx="102">
                  <c:v>89.991062764925246</c:v>
                </c:pt>
                <c:pt idx="103">
                  <c:v>90.281778254430165</c:v>
                </c:pt>
                <c:pt idx="104">
                  <c:v>91.21405954752052</c:v>
                </c:pt>
                <c:pt idx="105">
                  <c:v>91.275343445176404</c:v>
                </c:pt>
                <c:pt idx="106">
                  <c:v>91.096598743680019</c:v>
                </c:pt>
                <c:pt idx="107">
                  <c:v>91.62708748276377</c:v>
                </c:pt>
                <c:pt idx="108">
                  <c:v>90.91402379858026</c:v>
                </c:pt>
                <c:pt idx="109">
                  <c:v>92.767351003523729</c:v>
                </c:pt>
                <c:pt idx="110">
                  <c:v>92.871533629538803</c:v>
                </c:pt>
                <c:pt idx="111">
                  <c:v>91.82689852407934</c:v>
                </c:pt>
                <c:pt idx="112">
                  <c:v>92.321638322863848</c:v>
                </c:pt>
                <c:pt idx="113">
                  <c:v>93.132373218936578</c:v>
                </c:pt>
                <c:pt idx="114">
                  <c:v>92.984270466268327</c:v>
                </c:pt>
                <c:pt idx="115">
                  <c:v>93.243960982585122</c:v>
                </c:pt>
                <c:pt idx="116">
                  <c:v>93.578468923956748</c:v>
                </c:pt>
                <c:pt idx="117">
                  <c:v>93.912593840968285</c:v>
                </c:pt>
                <c:pt idx="118">
                  <c:v>95.753408916807018</c:v>
                </c:pt>
                <c:pt idx="119">
                  <c:v>94.548031254787759</c:v>
                </c:pt>
                <c:pt idx="120">
                  <c:v>95.187171237423854</c:v>
                </c:pt>
                <c:pt idx="121">
                  <c:v>96.316965425667775</c:v>
                </c:pt>
                <c:pt idx="122">
                  <c:v>95.794903222511593</c:v>
                </c:pt>
                <c:pt idx="123">
                  <c:v>95.774985955773417</c:v>
                </c:pt>
                <c:pt idx="124">
                  <c:v>96.114473213829626</c:v>
                </c:pt>
                <c:pt idx="125">
                  <c:v>95.85376129921859</c:v>
                </c:pt>
                <c:pt idx="126">
                  <c:v>97.777692661253226</c:v>
                </c:pt>
                <c:pt idx="127">
                  <c:v>97.541111281344257</c:v>
                </c:pt>
                <c:pt idx="128">
                  <c:v>97.313467136509757</c:v>
                </c:pt>
                <c:pt idx="129">
                  <c:v>98.74878708952555</c:v>
                </c:pt>
                <c:pt idx="130">
                  <c:v>97.747178387212131</c:v>
                </c:pt>
                <c:pt idx="131">
                  <c:v>97.985291864562583</c:v>
                </c:pt>
                <c:pt idx="132">
                  <c:v>98.023721975384248</c:v>
                </c:pt>
                <c:pt idx="133">
                  <c:v>98.296052295592645</c:v>
                </c:pt>
                <c:pt idx="134">
                  <c:v>98.669628721720002</c:v>
                </c:pt>
                <c:pt idx="135">
                  <c:v>98.705249987232534</c:v>
                </c:pt>
                <c:pt idx="136">
                  <c:v>98.355804095807116</c:v>
                </c:pt>
                <c:pt idx="137">
                  <c:v>99.082018283029356</c:v>
                </c:pt>
                <c:pt idx="138">
                  <c:v>100.36419232929876</c:v>
                </c:pt>
                <c:pt idx="139">
                  <c:v>100.52474337367848</c:v>
                </c:pt>
                <c:pt idx="140">
                  <c:v>102.24452275164703</c:v>
                </c:pt>
                <c:pt idx="141">
                  <c:v>100.91070425412383</c:v>
                </c:pt>
                <c:pt idx="142">
                  <c:v>102.82876257596635</c:v>
                </c:pt>
                <c:pt idx="143">
                  <c:v>103.19914713242406</c:v>
                </c:pt>
                <c:pt idx="144">
                  <c:v>102.94788315203509</c:v>
                </c:pt>
                <c:pt idx="145">
                  <c:v>102.60290587814714</c:v>
                </c:pt>
                <c:pt idx="146">
                  <c:v>101.60385067156928</c:v>
                </c:pt>
                <c:pt idx="147">
                  <c:v>101.9155048261069</c:v>
                </c:pt>
                <c:pt idx="148">
                  <c:v>101.67432715387349</c:v>
                </c:pt>
                <c:pt idx="149">
                  <c:v>102.28486798427053</c:v>
                </c:pt>
                <c:pt idx="150">
                  <c:v>100.61054083039673</c:v>
                </c:pt>
                <c:pt idx="151">
                  <c:v>101.37084418569015</c:v>
                </c:pt>
                <c:pt idx="152">
                  <c:v>102.97967417394408</c:v>
                </c:pt>
                <c:pt idx="153">
                  <c:v>102.50191512180173</c:v>
                </c:pt>
                <c:pt idx="154">
                  <c:v>101.12647464378728</c:v>
                </c:pt>
                <c:pt idx="155">
                  <c:v>99.792145447117136</c:v>
                </c:pt>
                <c:pt idx="156">
                  <c:v>101.19414228078236</c:v>
                </c:pt>
                <c:pt idx="157">
                  <c:v>100.89627700321739</c:v>
                </c:pt>
                <c:pt idx="158">
                  <c:v>100.66888820795657</c:v>
                </c:pt>
                <c:pt idx="159">
                  <c:v>98.831009652213865</c:v>
                </c:pt>
                <c:pt idx="160">
                  <c:v>97.771691946274416</c:v>
                </c:pt>
                <c:pt idx="161">
                  <c:v>100.91338542464632</c:v>
                </c:pt>
                <c:pt idx="162">
                  <c:v>102.62026964914975</c:v>
                </c:pt>
                <c:pt idx="163">
                  <c:v>101.84847556304578</c:v>
                </c:pt>
                <c:pt idx="164">
                  <c:v>102.88021551504006</c:v>
                </c:pt>
                <c:pt idx="165">
                  <c:v>103.81645472652058</c:v>
                </c:pt>
                <c:pt idx="166">
                  <c:v>103.72274143302165</c:v>
                </c:pt>
                <c:pt idx="167">
                  <c:v>102.84536029824829</c:v>
                </c:pt>
                <c:pt idx="168">
                  <c:v>103.31379909095546</c:v>
                </c:pt>
                <c:pt idx="169">
                  <c:v>104.57165109034267</c:v>
                </c:pt>
                <c:pt idx="170">
                  <c:v>105.75940963178586</c:v>
                </c:pt>
                <c:pt idx="171">
                  <c:v>105.43383892548887</c:v>
                </c:pt>
                <c:pt idx="172">
                  <c:v>104.76673816454718</c:v>
                </c:pt>
                <c:pt idx="173">
                  <c:v>105.68714570246654</c:v>
                </c:pt>
                <c:pt idx="174">
                  <c:v>105.7858383126498</c:v>
                </c:pt>
                <c:pt idx="175">
                  <c:v>106.91946274449722</c:v>
                </c:pt>
                <c:pt idx="176">
                  <c:v>107.10229303917059</c:v>
                </c:pt>
                <c:pt idx="177">
                  <c:v>107.19383586129405</c:v>
                </c:pt>
                <c:pt idx="178">
                  <c:v>107.39454062611718</c:v>
                </c:pt>
                <c:pt idx="179">
                  <c:v>107.35368469434654</c:v>
                </c:pt>
                <c:pt idx="180">
                  <c:v>107.44739798784541</c:v>
                </c:pt>
                <c:pt idx="181">
                  <c:v>108.15177978652763</c:v>
                </c:pt>
                <c:pt idx="182">
                  <c:v>107.73887952607107</c:v>
                </c:pt>
                <c:pt idx="183">
                  <c:v>106.94448700270667</c:v>
                </c:pt>
                <c:pt idx="184">
                  <c:v>107.06526735100348</c:v>
                </c:pt>
                <c:pt idx="185">
                  <c:v>109.48112966651352</c:v>
                </c:pt>
                <c:pt idx="186">
                  <c:v>109.47883152035122</c:v>
                </c:pt>
                <c:pt idx="187">
                  <c:v>108.63898677289201</c:v>
                </c:pt>
                <c:pt idx="188">
                  <c:v>108.56595679485211</c:v>
                </c:pt>
                <c:pt idx="189">
                  <c:v>109.53960471886006</c:v>
                </c:pt>
                <c:pt idx="190">
                  <c:v>110.54108574638674</c:v>
                </c:pt>
                <c:pt idx="191">
                  <c:v>110.26684030437663</c:v>
                </c:pt>
                <c:pt idx="192">
                  <c:v>109.41499412695975</c:v>
                </c:pt>
                <c:pt idx="193">
                  <c:v>109.08201828302937</c:v>
                </c:pt>
                <c:pt idx="194">
                  <c:v>109.12019304427763</c:v>
                </c:pt>
                <c:pt idx="195">
                  <c:v>110.72851233338426</c:v>
                </c:pt>
                <c:pt idx="196">
                  <c:v>110.05694295490521</c:v>
                </c:pt>
                <c:pt idx="197">
                  <c:v>107.94047801440161</c:v>
                </c:pt>
                <c:pt idx="198">
                  <c:v>109.22463101986617</c:v>
                </c:pt>
                <c:pt idx="199">
                  <c:v>110.2271334456872</c:v>
                </c:pt>
                <c:pt idx="200">
                  <c:v>109.80235943005965</c:v>
                </c:pt>
                <c:pt idx="201">
                  <c:v>111.06685051835953</c:v>
                </c:pt>
                <c:pt idx="202">
                  <c:v>111.78093560083759</c:v>
                </c:pt>
                <c:pt idx="203">
                  <c:v>110.6497369899392</c:v>
                </c:pt>
                <c:pt idx="204">
                  <c:v>110.64769419335066</c:v>
                </c:pt>
                <c:pt idx="205">
                  <c:v>114.4252081099024</c:v>
                </c:pt>
                <c:pt idx="206">
                  <c:v>113.56059445380727</c:v>
                </c:pt>
                <c:pt idx="207">
                  <c:v>111.3270517338235</c:v>
                </c:pt>
                <c:pt idx="208">
                  <c:v>110.2844594249528</c:v>
                </c:pt>
                <c:pt idx="209">
                  <c:v>111.51332924774019</c:v>
                </c:pt>
                <c:pt idx="210">
                  <c:v>111.14779633318003</c:v>
                </c:pt>
                <c:pt idx="211">
                  <c:v>109.77044073336386</c:v>
                </c:pt>
                <c:pt idx="212">
                  <c:v>109.17815739747699</c:v>
                </c:pt>
                <c:pt idx="213">
                  <c:v>109.22258822327761</c:v>
                </c:pt>
                <c:pt idx="214">
                  <c:v>108.90365660589349</c:v>
                </c:pt>
                <c:pt idx="215">
                  <c:v>109.08546550227257</c:v>
                </c:pt>
                <c:pt idx="216">
                  <c:v>109.77197283080524</c:v>
                </c:pt>
                <c:pt idx="217">
                  <c:v>109.4555947091568</c:v>
                </c:pt>
                <c:pt idx="218">
                  <c:v>110.05451713395625</c:v>
                </c:pt>
                <c:pt idx="219">
                  <c:v>109.53015678463812</c:v>
                </c:pt>
                <c:pt idx="220">
                  <c:v>109.75499208416316</c:v>
                </c:pt>
                <c:pt idx="221">
                  <c:v>109.81819110362069</c:v>
                </c:pt>
                <c:pt idx="222">
                  <c:v>110.91478984730092</c:v>
                </c:pt>
                <c:pt idx="223">
                  <c:v>111.38016444512535</c:v>
                </c:pt>
                <c:pt idx="224">
                  <c:v>111.5017108421428</c:v>
                </c:pt>
                <c:pt idx="225">
                  <c:v>110.31420765027322</c:v>
                </c:pt>
                <c:pt idx="226">
                  <c:v>108.78938767172251</c:v>
                </c:pt>
                <c:pt idx="227">
                  <c:v>111.64674939992844</c:v>
                </c:pt>
                <c:pt idx="228">
                  <c:v>112.21413615239253</c:v>
                </c:pt>
                <c:pt idx="229">
                  <c:v>112.46948572595876</c:v>
                </c:pt>
                <c:pt idx="230">
                  <c:v>111.30790051580605</c:v>
                </c:pt>
                <c:pt idx="231">
                  <c:v>109.81793575404726</c:v>
                </c:pt>
                <c:pt idx="232">
                  <c:v>107.97035391450888</c:v>
                </c:pt>
                <c:pt idx="233">
                  <c:v>107.73160206322447</c:v>
                </c:pt>
                <c:pt idx="234">
                  <c:v>106.14843470711395</c:v>
                </c:pt>
                <c:pt idx="235">
                  <c:v>105.39221694499768</c:v>
                </c:pt>
                <c:pt idx="236">
                  <c:v>104.05750472396711</c:v>
                </c:pt>
                <c:pt idx="237">
                  <c:v>106.80021449364176</c:v>
                </c:pt>
                <c:pt idx="238">
                  <c:v>108.11909504111129</c:v>
                </c:pt>
                <c:pt idx="239">
                  <c:v>109.67966395996113</c:v>
                </c:pt>
                <c:pt idx="240">
                  <c:v>109.75792860425919</c:v>
                </c:pt>
                <c:pt idx="241">
                  <c:v>111.08178846841318</c:v>
                </c:pt>
                <c:pt idx="242">
                  <c:v>112.12055053368043</c:v>
                </c:pt>
                <c:pt idx="243">
                  <c:v>113.20655227005761</c:v>
                </c:pt>
                <c:pt idx="244">
                  <c:v>112.50689443848613</c:v>
                </c:pt>
                <c:pt idx="245">
                  <c:v>112.17877023645342</c:v>
                </c:pt>
                <c:pt idx="246">
                  <c:v>112.57545579898868</c:v>
                </c:pt>
                <c:pt idx="247">
                  <c:v>112.98414279148145</c:v>
                </c:pt>
                <c:pt idx="248">
                  <c:v>114.12121444257181</c:v>
                </c:pt>
                <c:pt idx="249">
                  <c:v>114.34413462029524</c:v>
                </c:pt>
                <c:pt idx="250">
                  <c:v>113.64090189469368</c:v>
                </c:pt>
                <c:pt idx="251">
                  <c:v>113.93659670088347</c:v>
                </c:pt>
                <c:pt idx="252">
                  <c:v>113.13045809713479</c:v>
                </c:pt>
                <c:pt idx="253">
                  <c:v>114.27761605638111</c:v>
                </c:pt>
                <c:pt idx="254">
                  <c:v>113.69043971196565</c:v>
                </c:pt>
                <c:pt idx="255">
                  <c:v>110.94530412134212</c:v>
                </c:pt>
                <c:pt idx="256">
                  <c:v>111.1411572442674</c:v>
                </c:pt>
                <c:pt idx="257">
                  <c:v>110.26530820693525</c:v>
                </c:pt>
                <c:pt idx="258">
                  <c:v>110.69314641744538</c:v>
                </c:pt>
                <c:pt idx="259">
                  <c:v>108.20259435166736</c:v>
                </c:pt>
                <c:pt idx="260">
                  <c:v>108.66911802257285</c:v>
                </c:pt>
                <c:pt idx="261">
                  <c:v>111.96325519636376</c:v>
                </c:pt>
                <c:pt idx="262">
                  <c:v>112.33134160665936</c:v>
                </c:pt>
                <c:pt idx="263">
                  <c:v>112.33134160665936</c:v>
                </c:pt>
                <c:pt idx="264">
                  <c:v>112.29993360911091</c:v>
                </c:pt>
                <c:pt idx="265">
                  <c:v>113.54731627598179</c:v>
                </c:pt>
                <c:pt idx="266">
                  <c:v>114.50883509524537</c:v>
                </c:pt>
                <c:pt idx="267">
                  <c:v>115.04098360655733</c:v>
                </c:pt>
                <c:pt idx="268">
                  <c:v>115.15040089883044</c:v>
                </c:pt>
                <c:pt idx="269">
                  <c:v>115.030003574894</c:v>
                </c:pt>
                <c:pt idx="270">
                  <c:v>114.90500995863336</c:v>
                </c:pt>
                <c:pt idx="271">
                  <c:v>112.5191512180175</c:v>
                </c:pt>
                <c:pt idx="272">
                  <c:v>111.13132628568512</c:v>
                </c:pt>
                <c:pt idx="273">
                  <c:v>110.88580767070114</c:v>
                </c:pt>
                <c:pt idx="274">
                  <c:v>110.19917266738165</c:v>
                </c:pt>
                <c:pt idx="275">
                  <c:v>111.96746846432779</c:v>
                </c:pt>
                <c:pt idx="276">
                  <c:v>110.97709514325111</c:v>
                </c:pt>
                <c:pt idx="277">
                  <c:v>109.40209897349465</c:v>
                </c:pt>
                <c:pt idx="278">
                  <c:v>108.4593483478882</c:v>
                </c:pt>
                <c:pt idx="279">
                  <c:v>108.10773198508761</c:v>
                </c:pt>
                <c:pt idx="280">
                  <c:v>106.9186966957766</c:v>
                </c:pt>
                <c:pt idx="281">
                  <c:v>108.99634850109804</c:v>
                </c:pt>
                <c:pt idx="282">
                  <c:v>109.48419386139638</c:v>
                </c:pt>
                <c:pt idx="283">
                  <c:v>108.85731065829124</c:v>
                </c:pt>
                <c:pt idx="284">
                  <c:v>106.40314590674633</c:v>
                </c:pt>
                <c:pt idx="285">
                  <c:v>107.57302997803995</c:v>
                </c:pt>
                <c:pt idx="286">
                  <c:v>107.35253562126556</c:v>
                </c:pt>
                <c:pt idx="287">
                  <c:v>107.89323834329193</c:v>
                </c:pt>
                <c:pt idx="288">
                  <c:v>108.27830550022976</c:v>
                </c:pt>
                <c:pt idx="289">
                  <c:v>108.28596598743684</c:v>
                </c:pt>
                <c:pt idx="290">
                  <c:v>110.11873755170822</c:v>
                </c:pt>
                <c:pt idx="291">
                  <c:v>108.49241611766504</c:v>
                </c:pt>
                <c:pt idx="292">
                  <c:v>106.7126295899087</c:v>
                </c:pt>
                <c:pt idx="293">
                  <c:v>106.87707471528525</c:v>
                </c:pt>
                <c:pt idx="294">
                  <c:v>106.93682651549975</c:v>
                </c:pt>
                <c:pt idx="295">
                  <c:v>106.09455594709162</c:v>
                </c:pt>
                <c:pt idx="296">
                  <c:v>105.66799448444931</c:v>
                </c:pt>
                <c:pt idx="297">
                  <c:v>107.24809764567699</c:v>
                </c:pt>
                <c:pt idx="298">
                  <c:v>105.73821561717996</c:v>
                </c:pt>
                <c:pt idx="299">
                  <c:v>105.91466217251423</c:v>
                </c:pt>
                <c:pt idx="300">
                  <c:v>106.69156325008943</c:v>
                </c:pt>
                <c:pt idx="301">
                  <c:v>105.37332107655372</c:v>
                </c:pt>
                <c:pt idx="302">
                  <c:v>104.59986721822175</c:v>
                </c:pt>
                <c:pt idx="303">
                  <c:v>104.91062764925198</c:v>
                </c:pt>
                <c:pt idx="304">
                  <c:v>104.17534855216782</c:v>
                </c:pt>
                <c:pt idx="305">
                  <c:v>107.1059956079874</c:v>
                </c:pt>
                <c:pt idx="306">
                  <c:v>106.76701904907837</c:v>
                </c:pt>
                <c:pt idx="307">
                  <c:v>104.29395842908951</c:v>
                </c:pt>
                <c:pt idx="308">
                  <c:v>103.85156529288604</c:v>
                </c:pt>
                <c:pt idx="309">
                  <c:v>103.99239058270781</c:v>
                </c:pt>
                <c:pt idx="310">
                  <c:v>104.66140646545128</c:v>
                </c:pt>
                <c:pt idx="311">
                  <c:v>106.52890557172778</c:v>
                </c:pt>
                <c:pt idx="312">
                  <c:v>108.50058730401931</c:v>
                </c:pt>
                <c:pt idx="313">
                  <c:v>109.38741637301473</c:v>
                </c:pt>
                <c:pt idx="314">
                  <c:v>110.07864766865848</c:v>
                </c:pt>
                <c:pt idx="315">
                  <c:v>109.82074459935659</c:v>
                </c:pt>
                <c:pt idx="316">
                  <c:v>109.78805985394017</c:v>
                </c:pt>
                <c:pt idx="317">
                  <c:v>111.38603748531759</c:v>
                </c:pt>
                <c:pt idx="318">
                  <c:v>110.51427404116257</c:v>
                </c:pt>
                <c:pt idx="319">
                  <c:v>109.65068178336151</c:v>
                </c:pt>
                <c:pt idx="320">
                  <c:v>108.24115213727606</c:v>
                </c:pt>
                <c:pt idx="321">
                  <c:v>109.09784995659068</c:v>
                </c:pt>
                <c:pt idx="322">
                  <c:v>108.25915428221255</c:v>
                </c:pt>
                <c:pt idx="323">
                  <c:v>108.86343904805688</c:v>
                </c:pt>
                <c:pt idx="324">
                  <c:v>108.12739390225228</c:v>
                </c:pt>
                <c:pt idx="325">
                  <c:v>109.20177723303215</c:v>
                </c:pt>
                <c:pt idx="326">
                  <c:v>110.19853429344781</c:v>
                </c:pt>
                <c:pt idx="327">
                  <c:v>111.4454062611717</c:v>
                </c:pt>
                <c:pt idx="328">
                  <c:v>111.47298401511678</c:v>
                </c:pt>
                <c:pt idx="329">
                  <c:v>111.63283284816917</c:v>
                </c:pt>
                <c:pt idx="330">
                  <c:v>111.43608600173647</c:v>
                </c:pt>
                <c:pt idx="331">
                  <c:v>109.76303559573066</c:v>
                </c:pt>
                <c:pt idx="332">
                  <c:v>109.38064960931537</c:v>
                </c:pt>
                <c:pt idx="333">
                  <c:v>107.81905929217109</c:v>
                </c:pt>
                <c:pt idx="334">
                  <c:v>107.42645932281302</c:v>
                </c:pt>
                <c:pt idx="335">
                  <c:v>106.20959092998326</c:v>
                </c:pt>
                <c:pt idx="336">
                  <c:v>102.17991930953477</c:v>
                </c:pt>
                <c:pt idx="337">
                  <c:v>96.941678157397561</c:v>
                </c:pt>
                <c:pt idx="338">
                  <c:v>93.883483989581819</c:v>
                </c:pt>
                <c:pt idx="339">
                  <c:v>90.271564271487762</c:v>
                </c:pt>
                <c:pt idx="340">
                  <c:v>93.202594351667528</c:v>
                </c:pt>
                <c:pt idx="341">
                  <c:v>91.125197895919555</c:v>
                </c:pt>
                <c:pt idx="342">
                  <c:v>93.386446044635179</c:v>
                </c:pt>
                <c:pt idx="343">
                  <c:v>95.786987385731152</c:v>
                </c:pt>
                <c:pt idx="344">
                  <c:v>97.721132730708419</c:v>
                </c:pt>
                <c:pt idx="345">
                  <c:v>97.706194780654798</c:v>
                </c:pt>
                <c:pt idx="346">
                  <c:v>96.937337214646888</c:v>
                </c:pt>
                <c:pt idx="347">
                  <c:v>93.718272815484355</c:v>
                </c:pt>
                <c:pt idx="348">
                  <c:v>92.609927991420349</c:v>
                </c:pt>
                <c:pt idx="349">
                  <c:v>93.71508094581489</c:v>
                </c:pt>
                <c:pt idx="350">
                  <c:v>94.707241713906413</c:v>
                </c:pt>
                <c:pt idx="351">
                  <c:v>95.364128491905575</c:v>
                </c:pt>
                <c:pt idx="352">
                  <c:v>92.754455850058747</c:v>
                </c:pt>
                <c:pt idx="353">
                  <c:v>92.43884377713097</c:v>
                </c:pt>
                <c:pt idx="354">
                  <c:v>92.697385220366741</c:v>
                </c:pt>
                <c:pt idx="355">
                  <c:v>95.293652009601217</c:v>
                </c:pt>
                <c:pt idx="356">
                  <c:v>97.960395281139967</c:v>
                </c:pt>
                <c:pt idx="357">
                  <c:v>97.787778969409118</c:v>
                </c:pt>
                <c:pt idx="358">
                  <c:v>95.522955926663599</c:v>
                </c:pt>
                <c:pt idx="359">
                  <c:v>92.082120422858949</c:v>
                </c:pt>
                <c:pt idx="360">
                  <c:v>93.185485930238514</c:v>
                </c:pt>
                <c:pt idx="361">
                  <c:v>96.924952760328964</c:v>
                </c:pt>
                <c:pt idx="362">
                  <c:v>97.707216178949096</c:v>
                </c:pt>
                <c:pt idx="363">
                  <c:v>95.88248812624478</c:v>
                </c:pt>
                <c:pt idx="364">
                  <c:v>94.617486338797818</c:v>
                </c:pt>
                <c:pt idx="365">
                  <c:v>95.584750523466624</c:v>
                </c:pt>
                <c:pt idx="366">
                  <c:v>96.922526939380063</c:v>
                </c:pt>
                <c:pt idx="367">
                  <c:v>100.1655941984577</c:v>
                </c:pt>
                <c:pt idx="368">
                  <c:v>99.775420050048552</c:v>
                </c:pt>
                <c:pt idx="369">
                  <c:v>97.843445176446508</c:v>
                </c:pt>
                <c:pt idx="370">
                  <c:v>99.497599714008601</c:v>
                </c:pt>
                <c:pt idx="371">
                  <c:v>97.533450794137224</c:v>
                </c:pt>
                <c:pt idx="372">
                  <c:v>93.484883305244921</c:v>
                </c:pt>
                <c:pt idx="373">
                  <c:v>93.411981001991776</c:v>
                </c:pt>
                <c:pt idx="374">
                  <c:v>92.809739032735735</c:v>
                </c:pt>
                <c:pt idx="375">
                  <c:v>96.531076043103042</c:v>
                </c:pt>
                <c:pt idx="376">
                  <c:v>94.018308564424643</c:v>
                </c:pt>
                <c:pt idx="377">
                  <c:v>94.162070374342463</c:v>
                </c:pt>
                <c:pt idx="378">
                  <c:v>92.919028650222259</c:v>
                </c:pt>
                <c:pt idx="379">
                  <c:v>91.098386190694995</c:v>
                </c:pt>
                <c:pt idx="380">
                  <c:v>88.579490322251104</c:v>
                </c:pt>
                <c:pt idx="381">
                  <c:v>91.925591134262788</c:v>
                </c:pt>
                <c:pt idx="382">
                  <c:v>94.789208927021079</c:v>
                </c:pt>
                <c:pt idx="383">
                  <c:v>95.722511618405619</c:v>
                </c:pt>
                <c:pt idx="384">
                  <c:v>98.422067310147654</c:v>
                </c:pt>
                <c:pt idx="385">
                  <c:v>98.478244216332214</c:v>
                </c:pt>
                <c:pt idx="386">
                  <c:v>99.482151064807766</c:v>
                </c:pt>
                <c:pt idx="387">
                  <c:v>99.038098156376009</c:v>
                </c:pt>
                <c:pt idx="388">
                  <c:v>101.11970788008784</c:v>
                </c:pt>
                <c:pt idx="389">
                  <c:v>102.07714110617434</c:v>
                </c:pt>
                <c:pt idx="390">
                  <c:v>102.37692150554115</c:v>
                </c:pt>
                <c:pt idx="391">
                  <c:v>104.09223226597224</c:v>
                </c:pt>
                <c:pt idx="392">
                  <c:v>103.74674429293712</c:v>
                </c:pt>
                <c:pt idx="393">
                  <c:v>105.61947806547165</c:v>
                </c:pt>
                <c:pt idx="394">
                  <c:v>105.37753434451773</c:v>
                </c:pt>
                <c:pt idx="395">
                  <c:v>105.57108932128091</c:v>
                </c:pt>
                <c:pt idx="396">
                  <c:v>106.18954598845828</c:v>
                </c:pt>
                <c:pt idx="397">
                  <c:v>107.7304529901436</c:v>
                </c:pt>
                <c:pt idx="398">
                  <c:v>106.81489709412186</c:v>
                </c:pt>
                <c:pt idx="399">
                  <c:v>104.53437005260203</c:v>
                </c:pt>
                <c:pt idx="400">
                  <c:v>102.48276390378435</c:v>
                </c:pt>
                <c:pt idx="401">
                  <c:v>102.98733466115119</c:v>
                </c:pt>
                <c:pt idx="402">
                  <c:v>104.16883713804199</c:v>
                </c:pt>
                <c:pt idx="403">
                  <c:v>103.36793320055165</c:v>
                </c:pt>
                <c:pt idx="404">
                  <c:v>103.86931208824889</c:v>
                </c:pt>
                <c:pt idx="405">
                  <c:v>105.3905571727695</c:v>
                </c:pt>
                <c:pt idx="406">
                  <c:v>103.75721362545337</c:v>
                </c:pt>
                <c:pt idx="407">
                  <c:v>103.84262805781121</c:v>
                </c:pt>
                <c:pt idx="408">
                  <c:v>105.84495173893066</c:v>
                </c:pt>
                <c:pt idx="409">
                  <c:v>106.26321434043219</c:v>
                </c:pt>
                <c:pt idx="410">
                  <c:v>105.86537970481595</c:v>
                </c:pt>
                <c:pt idx="411">
                  <c:v>106.85217813186246</c:v>
                </c:pt>
                <c:pt idx="412">
                  <c:v>105.48490884020229</c:v>
                </c:pt>
                <c:pt idx="413">
                  <c:v>104.99948930085294</c:v>
                </c:pt>
                <c:pt idx="414">
                  <c:v>102.15591644961958</c:v>
                </c:pt>
                <c:pt idx="415">
                  <c:v>100.72825698381092</c:v>
                </c:pt>
                <c:pt idx="416">
                  <c:v>99.429038353505916</c:v>
                </c:pt>
                <c:pt idx="417">
                  <c:v>98.098411725652483</c:v>
                </c:pt>
                <c:pt idx="418">
                  <c:v>99.205862826209099</c:v>
                </c:pt>
                <c:pt idx="419">
                  <c:v>100.98284050865635</c:v>
                </c:pt>
                <c:pt idx="420">
                  <c:v>101.51958531229261</c:v>
                </c:pt>
                <c:pt idx="421">
                  <c:v>104.61838006230535</c:v>
                </c:pt>
                <c:pt idx="422">
                  <c:v>104.26804044737258</c:v>
                </c:pt>
                <c:pt idx="423">
                  <c:v>107.18094070782904</c:v>
                </c:pt>
                <c:pt idx="424">
                  <c:v>108.07862213370103</c:v>
                </c:pt>
                <c:pt idx="425">
                  <c:v>108.28966855625356</c:v>
                </c:pt>
                <c:pt idx="426">
                  <c:v>107.86744803636176</c:v>
                </c:pt>
                <c:pt idx="427">
                  <c:v>106.04935907257045</c:v>
                </c:pt>
                <c:pt idx="428">
                  <c:v>107.49438230938161</c:v>
                </c:pt>
                <c:pt idx="429">
                  <c:v>105.90444818957161</c:v>
                </c:pt>
                <c:pt idx="430">
                  <c:v>108.19518921403407</c:v>
                </c:pt>
                <c:pt idx="431">
                  <c:v>105.34331750165981</c:v>
                </c:pt>
                <c:pt idx="432">
                  <c:v>105.68369848322364</c:v>
                </c:pt>
                <c:pt idx="433">
                  <c:v>105.66659006179465</c:v>
                </c:pt>
                <c:pt idx="434">
                  <c:v>104.76750421326811</c:v>
                </c:pt>
                <c:pt idx="435">
                  <c:v>106.54843981410558</c:v>
                </c:pt>
                <c:pt idx="436">
                  <c:v>106.42919156325017</c:v>
                </c:pt>
                <c:pt idx="437">
                  <c:v>108.06725907767753</c:v>
                </c:pt>
                <c:pt idx="438">
                  <c:v>109.42559113426285</c:v>
                </c:pt>
                <c:pt idx="439">
                  <c:v>109.42252693938009</c:v>
                </c:pt>
                <c:pt idx="440">
                  <c:v>109.46734078954104</c:v>
                </c:pt>
                <c:pt idx="441">
                  <c:v>108.80087840253304</c:v>
                </c:pt>
                <c:pt idx="442">
                  <c:v>110.74498238087953</c:v>
                </c:pt>
                <c:pt idx="443">
                  <c:v>110.26096726418477</c:v>
                </c:pt>
                <c:pt idx="444">
                  <c:v>110.32735815331201</c:v>
                </c:pt>
                <c:pt idx="445">
                  <c:v>112.13791430468321</c:v>
                </c:pt>
                <c:pt idx="446">
                  <c:v>111.88690567386763</c:v>
                </c:pt>
                <c:pt idx="447">
                  <c:v>111.05587048669629</c:v>
                </c:pt>
                <c:pt idx="448">
                  <c:v>112.87906644195914</c:v>
                </c:pt>
                <c:pt idx="449">
                  <c:v>112.57903069301884</c:v>
                </c:pt>
                <c:pt idx="450">
                  <c:v>114.02686277513925</c:v>
                </c:pt>
                <c:pt idx="451">
                  <c:v>111.50566876053328</c:v>
                </c:pt>
                <c:pt idx="452">
                  <c:v>110.606965936367</c:v>
                </c:pt>
                <c:pt idx="453">
                  <c:v>109.4730861549462</c:v>
                </c:pt>
                <c:pt idx="454">
                  <c:v>109.43401767019068</c:v>
                </c:pt>
                <c:pt idx="455">
                  <c:v>110.29467340789559</c:v>
                </c:pt>
                <c:pt idx="456">
                  <c:v>110.23670905469601</c:v>
                </c:pt>
                <c:pt idx="457">
                  <c:v>110.91900311526493</c:v>
                </c:pt>
                <c:pt idx="458">
                  <c:v>109.36622235840875</c:v>
                </c:pt>
                <c:pt idx="459">
                  <c:v>111.76957254481401</c:v>
                </c:pt>
                <c:pt idx="460">
                  <c:v>111.74710178234022</c:v>
                </c:pt>
                <c:pt idx="461">
                  <c:v>110.73413002400299</c:v>
                </c:pt>
                <c:pt idx="462">
                  <c:v>111.63730146570666</c:v>
                </c:pt>
                <c:pt idx="463">
                  <c:v>109.54611613298611</c:v>
                </c:pt>
                <c:pt idx="464">
                  <c:v>108.42193963536097</c:v>
                </c:pt>
                <c:pt idx="465">
                  <c:v>109.0275011490732</c:v>
                </c:pt>
                <c:pt idx="466">
                  <c:v>110.31024973188306</c:v>
                </c:pt>
                <c:pt idx="467">
                  <c:v>109.86466472601013</c:v>
                </c:pt>
                <c:pt idx="468">
                  <c:v>110.55819416781587</c:v>
                </c:pt>
                <c:pt idx="469">
                  <c:v>110.94313364996709</c:v>
                </c:pt>
                <c:pt idx="470">
                  <c:v>111.14000817118644</c:v>
                </c:pt>
                <c:pt idx="471">
                  <c:v>112.09041928399996</c:v>
                </c:pt>
                <c:pt idx="472">
                  <c:v>113.16850518359642</c:v>
                </c:pt>
                <c:pt idx="473">
                  <c:v>112.1811960574027</c:v>
                </c:pt>
                <c:pt idx="474">
                  <c:v>113.30958582299176</c:v>
                </c:pt>
                <c:pt idx="475">
                  <c:v>113.89178285072273</c:v>
                </c:pt>
                <c:pt idx="476">
                  <c:v>112.86642663806769</c:v>
                </c:pt>
                <c:pt idx="477">
                  <c:v>112.30784944589159</c:v>
                </c:pt>
                <c:pt idx="478">
                  <c:v>112.76160563811881</c:v>
                </c:pt>
                <c:pt idx="479">
                  <c:v>113.07121699606779</c:v>
                </c:pt>
                <c:pt idx="480">
                  <c:v>113.58970430519395</c:v>
                </c:pt>
                <c:pt idx="481">
                  <c:v>114.03924722945729</c:v>
                </c:pt>
                <c:pt idx="482">
                  <c:v>113.83790409070033</c:v>
                </c:pt>
                <c:pt idx="483">
                  <c:v>114.5818650732855</c:v>
                </c:pt>
                <c:pt idx="484">
                  <c:v>114.49925948623694</c:v>
                </c:pt>
                <c:pt idx="485">
                  <c:v>114.53130585771935</c:v>
                </c:pt>
                <c:pt idx="486">
                  <c:v>113.50467289719637</c:v>
                </c:pt>
                <c:pt idx="487">
                  <c:v>114.59016393442641</c:v>
                </c:pt>
                <c:pt idx="488">
                  <c:v>113.66247893366025</c:v>
                </c:pt>
                <c:pt idx="489">
                  <c:v>113.35095245390954</c:v>
                </c:pt>
                <c:pt idx="490">
                  <c:v>111.29615443542232</c:v>
                </c:pt>
                <c:pt idx="491">
                  <c:v>112.09641999897889</c:v>
                </c:pt>
                <c:pt idx="492">
                  <c:v>113.74202032582627</c:v>
                </c:pt>
                <c:pt idx="493">
                  <c:v>114.14036566058955</c:v>
                </c:pt>
                <c:pt idx="494">
                  <c:v>114.21786425616689</c:v>
                </c:pt>
                <c:pt idx="495">
                  <c:v>114.99348858587426</c:v>
                </c:pt>
                <c:pt idx="496">
                  <c:v>114.8526632960525</c:v>
                </c:pt>
                <c:pt idx="497">
                  <c:v>114.27072161789508</c:v>
                </c:pt>
                <c:pt idx="498">
                  <c:v>113.90097543537122</c:v>
                </c:pt>
                <c:pt idx="499">
                  <c:v>114.09938205403211</c:v>
                </c:pt>
                <c:pt idx="500">
                  <c:v>112.63048363209251</c:v>
                </c:pt>
                <c:pt idx="501">
                  <c:v>112.28091006588039</c:v>
                </c:pt>
                <c:pt idx="502">
                  <c:v>110.69506153924742</c:v>
                </c:pt>
                <c:pt idx="503">
                  <c:v>110.47980184873104</c:v>
                </c:pt>
                <c:pt idx="504">
                  <c:v>112.03449772738897</c:v>
                </c:pt>
                <c:pt idx="505">
                  <c:v>110.70297737602785</c:v>
                </c:pt>
                <c:pt idx="506">
                  <c:v>110.06332669424459</c:v>
                </c:pt>
                <c:pt idx="507">
                  <c:v>108.39231908482732</c:v>
                </c:pt>
                <c:pt idx="508">
                  <c:v>109.15504826106955</c:v>
                </c:pt>
                <c:pt idx="509">
                  <c:v>111.44004392012691</c:v>
                </c:pt>
                <c:pt idx="510">
                  <c:v>110.77051733823617</c:v>
                </c:pt>
                <c:pt idx="511">
                  <c:v>108.41504519687464</c:v>
                </c:pt>
                <c:pt idx="512">
                  <c:v>109.19769163985519</c:v>
                </c:pt>
                <c:pt idx="513">
                  <c:v>109.19769163985519</c:v>
                </c:pt>
                <c:pt idx="514">
                  <c:v>109.12108676778523</c:v>
                </c:pt>
                <c:pt idx="515">
                  <c:v>105.98730912619391</c:v>
                </c:pt>
                <c:pt idx="516">
                  <c:v>107.02722026454244</c:v>
                </c:pt>
                <c:pt idx="517">
                  <c:v>107.33874674429308</c:v>
                </c:pt>
              </c:numCache>
            </c:numRef>
          </c:val>
        </c:ser>
        <c:ser>
          <c:idx val="1"/>
          <c:order val="1"/>
          <c:tx>
            <c:v>Without BP</c:v>
          </c:tx>
          <c:marker>
            <c:symbol val="none"/>
          </c:marker>
          <c:cat>
            <c:numRef>
              <c:f>'Index10 to BP spill'!$C$4:$C$521</c:f>
              <c:numCache>
                <c:formatCode>dd/mm/yyyy</c:formatCode>
                <c:ptCount val="518"/>
                <c:pt idx="0">
                  <c:v>40288</c:v>
                </c:pt>
                <c:pt idx="1">
                  <c:v>40289</c:v>
                </c:pt>
                <c:pt idx="2">
                  <c:v>40290</c:v>
                </c:pt>
                <c:pt idx="3">
                  <c:v>40291</c:v>
                </c:pt>
                <c:pt idx="4">
                  <c:v>40294</c:v>
                </c:pt>
                <c:pt idx="5">
                  <c:v>40295</c:v>
                </c:pt>
                <c:pt idx="6">
                  <c:v>40296</c:v>
                </c:pt>
                <c:pt idx="7">
                  <c:v>40297</c:v>
                </c:pt>
                <c:pt idx="8">
                  <c:v>40298</c:v>
                </c:pt>
                <c:pt idx="9">
                  <c:v>40301</c:v>
                </c:pt>
                <c:pt idx="10">
                  <c:v>40302</c:v>
                </c:pt>
                <c:pt idx="11">
                  <c:v>40303</c:v>
                </c:pt>
                <c:pt idx="12">
                  <c:v>40304</c:v>
                </c:pt>
                <c:pt idx="13">
                  <c:v>40305</c:v>
                </c:pt>
                <c:pt idx="14">
                  <c:v>40308</c:v>
                </c:pt>
                <c:pt idx="15">
                  <c:v>40309</c:v>
                </c:pt>
                <c:pt idx="16">
                  <c:v>40310</c:v>
                </c:pt>
                <c:pt idx="17">
                  <c:v>40311</c:v>
                </c:pt>
                <c:pt idx="18">
                  <c:v>40312</c:v>
                </c:pt>
                <c:pt idx="19">
                  <c:v>40315</c:v>
                </c:pt>
                <c:pt idx="20">
                  <c:v>40316</c:v>
                </c:pt>
                <c:pt idx="21">
                  <c:v>40317</c:v>
                </c:pt>
                <c:pt idx="22">
                  <c:v>40318</c:v>
                </c:pt>
                <c:pt idx="23">
                  <c:v>40319</c:v>
                </c:pt>
                <c:pt idx="24">
                  <c:v>40322</c:v>
                </c:pt>
                <c:pt idx="25">
                  <c:v>40323</c:v>
                </c:pt>
                <c:pt idx="26">
                  <c:v>40324</c:v>
                </c:pt>
                <c:pt idx="27">
                  <c:v>40325</c:v>
                </c:pt>
                <c:pt idx="28">
                  <c:v>40326</c:v>
                </c:pt>
                <c:pt idx="29">
                  <c:v>40329</c:v>
                </c:pt>
                <c:pt idx="30">
                  <c:v>40330</c:v>
                </c:pt>
                <c:pt idx="31">
                  <c:v>40331</c:v>
                </c:pt>
                <c:pt idx="32">
                  <c:v>40332</c:v>
                </c:pt>
                <c:pt idx="33">
                  <c:v>40333</c:v>
                </c:pt>
                <c:pt idx="34">
                  <c:v>40336</c:v>
                </c:pt>
                <c:pt idx="35">
                  <c:v>40337</c:v>
                </c:pt>
                <c:pt idx="36">
                  <c:v>40338</c:v>
                </c:pt>
                <c:pt idx="37">
                  <c:v>40339</c:v>
                </c:pt>
                <c:pt idx="38">
                  <c:v>40340</c:v>
                </c:pt>
                <c:pt idx="39">
                  <c:v>40343</c:v>
                </c:pt>
                <c:pt idx="40">
                  <c:v>40344</c:v>
                </c:pt>
                <c:pt idx="41">
                  <c:v>40345</c:v>
                </c:pt>
                <c:pt idx="42">
                  <c:v>40346</c:v>
                </c:pt>
                <c:pt idx="43">
                  <c:v>40347</c:v>
                </c:pt>
                <c:pt idx="44">
                  <c:v>40350</c:v>
                </c:pt>
                <c:pt idx="45">
                  <c:v>40351</c:v>
                </c:pt>
                <c:pt idx="46">
                  <c:v>40352</c:v>
                </c:pt>
                <c:pt idx="47">
                  <c:v>40353</c:v>
                </c:pt>
                <c:pt idx="48">
                  <c:v>40354</c:v>
                </c:pt>
                <c:pt idx="49">
                  <c:v>40357</c:v>
                </c:pt>
                <c:pt idx="50">
                  <c:v>40358</c:v>
                </c:pt>
                <c:pt idx="51">
                  <c:v>40359</c:v>
                </c:pt>
                <c:pt idx="52">
                  <c:v>40360</c:v>
                </c:pt>
                <c:pt idx="53">
                  <c:v>40361</c:v>
                </c:pt>
                <c:pt idx="54">
                  <c:v>40364</c:v>
                </c:pt>
                <c:pt idx="55">
                  <c:v>40365</c:v>
                </c:pt>
                <c:pt idx="56">
                  <c:v>40366</c:v>
                </c:pt>
                <c:pt idx="57">
                  <c:v>40367</c:v>
                </c:pt>
                <c:pt idx="58">
                  <c:v>40368</c:v>
                </c:pt>
                <c:pt idx="59">
                  <c:v>40371</c:v>
                </c:pt>
                <c:pt idx="60">
                  <c:v>40372</c:v>
                </c:pt>
                <c:pt idx="61">
                  <c:v>40373</c:v>
                </c:pt>
                <c:pt idx="62">
                  <c:v>40374</c:v>
                </c:pt>
                <c:pt idx="63">
                  <c:v>40375</c:v>
                </c:pt>
                <c:pt idx="64">
                  <c:v>40378</c:v>
                </c:pt>
                <c:pt idx="65">
                  <c:v>40379</c:v>
                </c:pt>
                <c:pt idx="66">
                  <c:v>40380</c:v>
                </c:pt>
                <c:pt idx="67">
                  <c:v>40381</c:v>
                </c:pt>
                <c:pt idx="68">
                  <c:v>40382</c:v>
                </c:pt>
                <c:pt idx="69">
                  <c:v>40385</c:v>
                </c:pt>
                <c:pt idx="70">
                  <c:v>40386</c:v>
                </c:pt>
                <c:pt idx="71">
                  <c:v>40387</c:v>
                </c:pt>
                <c:pt idx="72">
                  <c:v>40388</c:v>
                </c:pt>
                <c:pt idx="73">
                  <c:v>40389</c:v>
                </c:pt>
                <c:pt idx="74">
                  <c:v>40392</c:v>
                </c:pt>
                <c:pt idx="75">
                  <c:v>40393</c:v>
                </c:pt>
                <c:pt idx="76">
                  <c:v>40394</c:v>
                </c:pt>
                <c:pt idx="77">
                  <c:v>40395</c:v>
                </c:pt>
                <c:pt idx="78">
                  <c:v>40396</c:v>
                </c:pt>
                <c:pt idx="79">
                  <c:v>40399</c:v>
                </c:pt>
                <c:pt idx="80">
                  <c:v>40400</c:v>
                </c:pt>
                <c:pt idx="81">
                  <c:v>40401</c:v>
                </c:pt>
                <c:pt idx="82">
                  <c:v>40402</c:v>
                </c:pt>
                <c:pt idx="83">
                  <c:v>40403</c:v>
                </c:pt>
                <c:pt idx="84">
                  <c:v>40406</c:v>
                </c:pt>
                <c:pt idx="85">
                  <c:v>40407</c:v>
                </c:pt>
                <c:pt idx="86">
                  <c:v>40408</c:v>
                </c:pt>
                <c:pt idx="87">
                  <c:v>40409</c:v>
                </c:pt>
                <c:pt idx="88">
                  <c:v>40410</c:v>
                </c:pt>
                <c:pt idx="89">
                  <c:v>40413</c:v>
                </c:pt>
                <c:pt idx="90">
                  <c:v>40414</c:v>
                </c:pt>
                <c:pt idx="91">
                  <c:v>40415</c:v>
                </c:pt>
                <c:pt idx="92">
                  <c:v>40416</c:v>
                </c:pt>
                <c:pt idx="93">
                  <c:v>40417</c:v>
                </c:pt>
                <c:pt idx="94">
                  <c:v>40420</c:v>
                </c:pt>
                <c:pt idx="95">
                  <c:v>40421</c:v>
                </c:pt>
                <c:pt idx="96">
                  <c:v>40422</c:v>
                </c:pt>
                <c:pt idx="97">
                  <c:v>40423</c:v>
                </c:pt>
                <c:pt idx="98">
                  <c:v>40424</c:v>
                </c:pt>
                <c:pt idx="99">
                  <c:v>40427</c:v>
                </c:pt>
                <c:pt idx="100">
                  <c:v>40428</c:v>
                </c:pt>
                <c:pt idx="101">
                  <c:v>40429</c:v>
                </c:pt>
                <c:pt idx="102">
                  <c:v>40430</c:v>
                </c:pt>
                <c:pt idx="103">
                  <c:v>40431</c:v>
                </c:pt>
                <c:pt idx="104">
                  <c:v>40434</c:v>
                </c:pt>
                <c:pt idx="105">
                  <c:v>40435</c:v>
                </c:pt>
                <c:pt idx="106">
                  <c:v>40436</c:v>
                </c:pt>
                <c:pt idx="107">
                  <c:v>40437</c:v>
                </c:pt>
                <c:pt idx="108">
                  <c:v>40438</c:v>
                </c:pt>
                <c:pt idx="109">
                  <c:v>40441</c:v>
                </c:pt>
                <c:pt idx="110">
                  <c:v>40442</c:v>
                </c:pt>
                <c:pt idx="111">
                  <c:v>40443</c:v>
                </c:pt>
                <c:pt idx="112">
                  <c:v>40444</c:v>
                </c:pt>
                <c:pt idx="113">
                  <c:v>40445</c:v>
                </c:pt>
                <c:pt idx="114">
                  <c:v>40448</c:v>
                </c:pt>
                <c:pt idx="115">
                  <c:v>40449</c:v>
                </c:pt>
                <c:pt idx="116">
                  <c:v>40450</c:v>
                </c:pt>
                <c:pt idx="117">
                  <c:v>40451</c:v>
                </c:pt>
                <c:pt idx="118">
                  <c:v>40452</c:v>
                </c:pt>
                <c:pt idx="119">
                  <c:v>40455</c:v>
                </c:pt>
                <c:pt idx="120">
                  <c:v>40456</c:v>
                </c:pt>
                <c:pt idx="121">
                  <c:v>40457</c:v>
                </c:pt>
                <c:pt idx="122">
                  <c:v>40458</c:v>
                </c:pt>
                <c:pt idx="123">
                  <c:v>40459</c:v>
                </c:pt>
                <c:pt idx="124">
                  <c:v>40462</c:v>
                </c:pt>
                <c:pt idx="125">
                  <c:v>40463</c:v>
                </c:pt>
                <c:pt idx="126">
                  <c:v>40464</c:v>
                </c:pt>
                <c:pt idx="127">
                  <c:v>40465</c:v>
                </c:pt>
                <c:pt idx="128">
                  <c:v>40466</c:v>
                </c:pt>
                <c:pt idx="129">
                  <c:v>40469</c:v>
                </c:pt>
                <c:pt idx="130">
                  <c:v>40470</c:v>
                </c:pt>
                <c:pt idx="131">
                  <c:v>40471</c:v>
                </c:pt>
                <c:pt idx="132">
                  <c:v>40472</c:v>
                </c:pt>
                <c:pt idx="133">
                  <c:v>40473</c:v>
                </c:pt>
                <c:pt idx="134">
                  <c:v>40476</c:v>
                </c:pt>
                <c:pt idx="135">
                  <c:v>40477</c:v>
                </c:pt>
                <c:pt idx="136">
                  <c:v>40478</c:v>
                </c:pt>
                <c:pt idx="137">
                  <c:v>40479</c:v>
                </c:pt>
                <c:pt idx="138">
                  <c:v>40480</c:v>
                </c:pt>
                <c:pt idx="139">
                  <c:v>40483</c:v>
                </c:pt>
                <c:pt idx="140">
                  <c:v>40484</c:v>
                </c:pt>
                <c:pt idx="141">
                  <c:v>40485</c:v>
                </c:pt>
                <c:pt idx="142">
                  <c:v>40486</c:v>
                </c:pt>
                <c:pt idx="143">
                  <c:v>40487</c:v>
                </c:pt>
                <c:pt idx="144">
                  <c:v>40490</c:v>
                </c:pt>
                <c:pt idx="145">
                  <c:v>40491</c:v>
                </c:pt>
                <c:pt idx="146">
                  <c:v>40492</c:v>
                </c:pt>
                <c:pt idx="147">
                  <c:v>40493</c:v>
                </c:pt>
                <c:pt idx="148">
                  <c:v>40494</c:v>
                </c:pt>
                <c:pt idx="149">
                  <c:v>40497</c:v>
                </c:pt>
                <c:pt idx="150">
                  <c:v>40498</c:v>
                </c:pt>
                <c:pt idx="151">
                  <c:v>40499</c:v>
                </c:pt>
                <c:pt idx="152">
                  <c:v>40500</c:v>
                </c:pt>
                <c:pt idx="153">
                  <c:v>40501</c:v>
                </c:pt>
                <c:pt idx="154">
                  <c:v>40504</c:v>
                </c:pt>
                <c:pt idx="155">
                  <c:v>40505</c:v>
                </c:pt>
                <c:pt idx="156">
                  <c:v>40506</c:v>
                </c:pt>
                <c:pt idx="157">
                  <c:v>40507</c:v>
                </c:pt>
                <c:pt idx="158">
                  <c:v>40508</c:v>
                </c:pt>
                <c:pt idx="159">
                  <c:v>40511</c:v>
                </c:pt>
                <c:pt idx="160">
                  <c:v>40512</c:v>
                </c:pt>
                <c:pt idx="161">
                  <c:v>40513</c:v>
                </c:pt>
                <c:pt idx="162">
                  <c:v>40514</c:v>
                </c:pt>
                <c:pt idx="163">
                  <c:v>40515</c:v>
                </c:pt>
                <c:pt idx="164">
                  <c:v>40518</c:v>
                </c:pt>
                <c:pt idx="165">
                  <c:v>40519</c:v>
                </c:pt>
                <c:pt idx="166">
                  <c:v>40520</c:v>
                </c:pt>
                <c:pt idx="167">
                  <c:v>40521</c:v>
                </c:pt>
                <c:pt idx="168">
                  <c:v>40522</c:v>
                </c:pt>
                <c:pt idx="169">
                  <c:v>40525</c:v>
                </c:pt>
                <c:pt idx="170">
                  <c:v>40526</c:v>
                </c:pt>
                <c:pt idx="171">
                  <c:v>40527</c:v>
                </c:pt>
                <c:pt idx="172">
                  <c:v>40528</c:v>
                </c:pt>
                <c:pt idx="173">
                  <c:v>40529</c:v>
                </c:pt>
                <c:pt idx="174">
                  <c:v>40532</c:v>
                </c:pt>
                <c:pt idx="175">
                  <c:v>40533</c:v>
                </c:pt>
                <c:pt idx="176">
                  <c:v>40534</c:v>
                </c:pt>
                <c:pt idx="177">
                  <c:v>40535</c:v>
                </c:pt>
                <c:pt idx="178">
                  <c:v>40536</c:v>
                </c:pt>
                <c:pt idx="179">
                  <c:v>40539</c:v>
                </c:pt>
                <c:pt idx="180">
                  <c:v>40540</c:v>
                </c:pt>
                <c:pt idx="181">
                  <c:v>40541</c:v>
                </c:pt>
                <c:pt idx="182">
                  <c:v>40542</c:v>
                </c:pt>
                <c:pt idx="183">
                  <c:v>40543</c:v>
                </c:pt>
                <c:pt idx="184">
                  <c:v>40546</c:v>
                </c:pt>
                <c:pt idx="185">
                  <c:v>40547</c:v>
                </c:pt>
                <c:pt idx="186">
                  <c:v>40548</c:v>
                </c:pt>
                <c:pt idx="187">
                  <c:v>40549</c:v>
                </c:pt>
                <c:pt idx="188">
                  <c:v>40550</c:v>
                </c:pt>
                <c:pt idx="189">
                  <c:v>40553</c:v>
                </c:pt>
                <c:pt idx="190">
                  <c:v>40554</c:v>
                </c:pt>
                <c:pt idx="191">
                  <c:v>40555</c:v>
                </c:pt>
                <c:pt idx="192">
                  <c:v>40556</c:v>
                </c:pt>
                <c:pt idx="193">
                  <c:v>40557</c:v>
                </c:pt>
                <c:pt idx="194">
                  <c:v>40560</c:v>
                </c:pt>
                <c:pt idx="195">
                  <c:v>40561</c:v>
                </c:pt>
                <c:pt idx="196">
                  <c:v>40562</c:v>
                </c:pt>
                <c:pt idx="197">
                  <c:v>40563</c:v>
                </c:pt>
                <c:pt idx="198">
                  <c:v>40564</c:v>
                </c:pt>
                <c:pt idx="199">
                  <c:v>40567</c:v>
                </c:pt>
                <c:pt idx="200">
                  <c:v>40568</c:v>
                </c:pt>
                <c:pt idx="201">
                  <c:v>40569</c:v>
                </c:pt>
                <c:pt idx="202">
                  <c:v>40570</c:v>
                </c:pt>
                <c:pt idx="203">
                  <c:v>40571</c:v>
                </c:pt>
                <c:pt idx="204">
                  <c:v>40574</c:v>
                </c:pt>
                <c:pt idx="205">
                  <c:v>40575</c:v>
                </c:pt>
                <c:pt idx="206">
                  <c:v>40576</c:v>
                </c:pt>
                <c:pt idx="207">
                  <c:v>40577</c:v>
                </c:pt>
                <c:pt idx="208">
                  <c:v>40578</c:v>
                </c:pt>
                <c:pt idx="209">
                  <c:v>40581</c:v>
                </c:pt>
                <c:pt idx="210">
                  <c:v>40582</c:v>
                </c:pt>
                <c:pt idx="211">
                  <c:v>40583</c:v>
                </c:pt>
                <c:pt idx="212">
                  <c:v>40584</c:v>
                </c:pt>
                <c:pt idx="213">
                  <c:v>40585</c:v>
                </c:pt>
                <c:pt idx="214">
                  <c:v>40588</c:v>
                </c:pt>
                <c:pt idx="215">
                  <c:v>40589</c:v>
                </c:pt>
                <c:pt idx="216">
                  <c:v>40590</c:v>
                </c:pt>
                <c:pt idx="217">
                  <c:v>40591</c:v>
                </c:pt>
                <c:pt idx="218">
                  <c:v>40592</c:v>
                </c:pt>
                <c:pt idx="219">
                  <c:v>40595</c:v>
                </c:pt>
                <c:pt idx="220">
                  <c:v>40596</c:v>
                </c:pt>
                <c:pt idx="221">
                  <c:v>40597</c:v>
                </c:pt>
                <c:pt idx="222">
                  <c:v>40598</c:v>
                </c:pt>
                <c:pt idx="223">
                  <c:v>40599</c:v>
                </c:pt>
                <c:pt idx="224">
                  <c:v>40602</c:v>
                </c:pt>
                <c:pt idx="225">
                  <c:v>40603</c:v>
                </c:pt>
                <c:pt idx="226">
                  <c:v>40604</c:v>
                </c:pt>
                <c:pt idx="227">
                  <c:v>40605</c:v>
                </c:pt>
                <c:pt idx="228">
                  <c:v>40606</c:v>
                </c:pt>
                <c:pt idx="229">
                  <c:v>40609</c:v>
                </c:pt>
                <c:pt idx="230">
                  <c:v>40610</c:v>
                </c:pt>
                <c:pt idx="231">
                  <c:v>40611</c:v>
                </c:pt>
                <c:pt idx="232">
                  <c:v>40612</c:v>
                </c:pt>
                <c:pt idx="233">
                  <c:v>40613</c:v>
                </c:pt>
                <c:pt idx="234">
                  <c:v>40616</c:v>
                </c:pt>
                <c:pt idx="235">
                  <c:v>40617</c:v>
                </c:pt>
                <c:pt idx="236">
                  <c:v>40618</c:v>
                </c:pt>
                <c:pt idx="237">
                  <c:v>40619</c:v>
                </c:pt>
                <c:pt idx="238">
                  <c:v>40620</c:v>
                </c:pt>
                <c:pt idx="239">
                  <c:v>40623</c:v>
                </c:pt>
                <c:pt idx="240">
                  <c:v>40624</c:v>
                </c:pt>
                <c:pt idx="241">
                  <c:v>40625</c:v>
                </c:pt>
                <c:pt idx="242">
                  <c:v>40626</c:v>
                </c:pt>
                <c:pt idx="243">
                  <c:v>40627</c:v>
                </c:pt>
                <c:pt idx="244">
                  <c:v>40630</c:v>
                </c:pt>
                <c:pt idx="245">
                  <c:v>40631</c:v>
                </c:pt>
                <c:pt idx="246">
                  <c:v>40632</c:v>
                </c:pt>
                <c:pt idx="247">
                  <c:v>40633</c:v>
                </c:pt>
                <c:pt idx="248">
                  <c:v>40634</c:v>
                </c:pt>
                <c:pt idx="249">
                  <c:v>40637</c:v>
                </c:pt>
                <c:pt idx="250">
                  <c:v>40638</c:v>
                </c:pt>
                <c:pt idx="251">
                  <c:v>40639</c:v>
                </c:pt>
                <c:pt idx="252">
                  <c:v>40640</c:v>
                </c:pt>
                <c:pt idx="253">
                  <c:v>40641</c:v>
                </c:pt>
                <c:pt idx="254">
                  <c:v>40644</c:v>
                </c:pt>
                <c:pt idx="255">
                  <c:v>40645</c:v>
                </c:pt>
                <c:pt idx="256">
                  <c:v>40646</c:v>
                </c:pt>
                <c:pt idx="257">
                  <c:v>40647</c:v>
                </c:pt>
                <c:pt idx="258">
                  <c:v>40648</c:v>
                </c:pt>
                <c:pt idx="259">
                  <c:v>40651</c:v>
                </c:pt>
                <c:pt idx="260">
                  <c:v>40652</c:v>
                </c:pt>
                <c:pt idx="261">
                  <c:v>40653</c:v>
                </c:pt>
                <c:pt idx="262">
                  <c:v>40654</c:v>
                </c:pt>
                <c:pt idx="263">
                  <c:v>40655</c:v>
                </c:pt>
                <c:pt idx="264">
                  <c:v>40658</c:v>
                </c:pt>
                <c:pt idx="265">
                  <c:v>40659</c:v>
                </c:pt>
                <c:pt idx="266">
                  <c:v>40660</c:v>
                </c:pt>
                <c:pt idx="267">
                  <c:v>40661</c:v>
                </c:pt>
                <c:pt idx="268">
                  <c:v>40662</c:v>
                </c:pt>
                <c:pt idx="269">
                  <c:v>40665</c:v>
                </c:pt>
                <c:pt idx="270">
                  <c:v>40666</c:v>
                </c:pt>
                <c:pt idx="271">
                  <c:v>40667</c:v>
                </c:pt>
                <c:pt idx="272">
                  <c:v>40668</c:v>
                </c:pt>
                <c:pt idx="273">
                  <c:v>40669</c:v>
                </c:pt>
                <c:pt idx="274">
                  <c:v>40672</c:v>
                </c:pt>
                <c:pt idx="275">
                  <c:v>40673</c:v>
                </c:pt>
                <c:pt idx="276">
                  <c:v>40674</c:v>
                </c:pt>
                <c:pt idx="277">
                  <c:v>40675</c:v>
                </c:pt>
                <c:pt idx="278">
                  <c:v>40676</c:v>
                </c:pt>
                <c:pt idx="279">
                  <c:v>40679</c:v>
                </c:pt>
                <c:pt idx="280">
                  <c:v>40680</c:v>
                </c:pt>
                <c:pt idx="281">
                  <c:v>40681</c:v>
                </c:pt>
                <c:pt idx="282">
                  <c:v>40682</c:v>
                </c:pt>
                <c:pt idx="283">
                  <c:v>40683</c:v>
                </c:pt>
                <c:pt idx="284">
                  <c:v>40686</c:v>
                </c:pt>
                <c:pt idx="285">
                  <c:v>40687</c:v>
                </c:pt>
                <c:pt idx="286">
                  <c:v>40688</c:v>
                </c:pt>
                <c:pt idx="287">
                  <c:v>40689</c:v>
                </c:pt>
                <c:pt idx="288">
                  <c:v>40690</c:v>
                </c:pt>
                <c:pt idx="289">
                  <c:v>40693</c:v>
                </c:pt>
                <c:pt idx="290">
                  <c:v>40694</c:v>
                </c:pt>
                <c:pt idx="291">
                  <c:v>40695</c:v>
                </c:pt>
                <c:pt idx="292">
                  <c:v>40696</c:v>
                </c:pt>
                <c:pt idx="293">
                  <c:v>40697</c:v>
                </c:pt>
                <c:pt idx="294">
                  <c:v>40700</c:v>
                </c:pt>
                <c:pt idx="295">
                  <c:v>40701</c:v>
                </c:pt>
                <c:pt idx="296">
                  <c:v>40702</c:v>
                </c:pt>
                <c:pt idx="297">
                  <c:v>40703</c:v>
                </c:pt>
                <c:pt idx="298">
                  <c:v>40704</c:v>
                </c:pt>
                <c:pt idx="299">
                  <c:v>40707</c:v>
                </c:pt>
                <c:pt idx="300">
                  <c:v>40708</c:v>
                </c:pt>
                <c:pt idx="301">
                  <c:v>40709</c:v>
                </c:pt>
                <c:pt idx="302">
                  <c:v>40710</c:v>
                </c:pt>
                <c:pt idx="303">
                  <c:v>40711</c:v>
                </c:pt>
                <c:pt idx="304">
                  <c:v>40714</c:v>
                </c:pt>
                <c:pt idx="305">
                  <c:v>40715</c:v>
                </c:pt>
                <c:pt idx="306">
                  <c:v>40716</c:v>
                </c:pt>
                <c:pt idx="307">
                  <c:v>40717</c:v>
                </c:pt>
                <c:pt idx="308">
                  <c:v>40718</c:v>
                </c:pt>
                <c:pt idx="309">
                  <c:v>40721</c:v>
                </c:pt>
                <c:pt idx="310">
                  <c:v>40722</c:v>
                </c:pt>
                <c:pt idx="311">
                  <c:v>40723</c:v>
                </c:pt>
                <c:pt idx="312">
                  <c:v>40724</c:v>
                </c:pt>
                <c:pt idx="313">
                  <c:v>40725</c:v>
                </c:pt>
                <c:pt idx="314">
                  <c:v>40728</c:v>
                </c:pt>
                <c:pt idx="315">
                  <c:v>40729</c:v>
                </c:pt>
                <c:pt idx="316">
                  <c:v>40730</c:v>
                </c:pt>
                <c:pt idx="317">
                  <c:v>40731</c:v>
                </c:pt>
                <c:pt idx="318">
                  <c:v>40732</c:v>
                </c:pt>
                <c:pt idx="319">
                  <c:v>40735</c:v>
                </c:pt>
                <c:pt idx="320">
                  <c:v>40736</c:v>
                </c:pt>
                <c:pt idx="321">
                  <c:v>40737</c:v>
                </c:pt>
                <c:pt idx="322">
                  <c:v>40738</c:v>
                </c:pt>
                <c:pt idx="323">
                  <c:v>40739</c:v>
                </c:pt>
                <c:pt idx="324">
                  <c:v>40742</c:v>
                </c:pt>
                <c:pt idx="325">
                  <c:v>40743</c:v>
                </c:pt>
                <c:pt idx="326">
                  <c:v>40744</c:v>
                </c:pt>
                <c:pt idx="327">
                  <c:v>40745</c:v>
                </c:pt>
                <c:pt idx="328">
                  <c:v>40746</c:v>
                </c:pt>
                <c:pt idx="329">
                  <c:v>40749</c:v>
                </c:pt>
                <c:pt idx="330">
                  <c:v>40750</c:v>
                </c:pt>
                <c:pt idx="331">
                  <c:v>40751</c:v>
                </c:pt>
                <c:pt idx="332">
                  <c:v>40752</c:v>
                </c:pt>
                <c:pt idx="333">
                  <c:v>40753</c:v>
                </c:pt>
                <c:pt idx="334">
                  <c:v>40756</c:v>
                </c:pt>
                <c:pt idx="335">
                  <c:v>40757</c:v>
                </c:pt>
                <c:pt idx="336">
                  <c:v>40758</c:v>
                </c:pt>
                <c:pt idx="337">
                  <c:v>40759</c:v>
                </c:pt>
                <c:pt idx="338">
                  <c:v>40760</c:v>
                </c:pt>
                <c:pt idx="339">
                  <c:v>40763</c:v>
                </c:pt>
                <c:pt idx="340">
                  <c:v>40764</c:v>
                </c:pt>
                <c:pt idx="341">
                  <c:v>40765</c:v>
                </c:pt>
                <c:pt idx="342">
                  <c:v>40766</c:v>
                </c:pt>
                <c:pt idx="343">
                  <c:v>40767</c:v>
                </c:pt>
                <c:pt idx="344">
                  <c:v>40770</c:v>
                </c:pt>
                <c:pt idx="345">
                  <c:v>40771</c:v>
                </c:pt>
                <c:pt idx="346">
                  <c:v>40772</c:v>
                </c:pt>
                <c:pt idx="347">
                  <c:v>40773</c:v>
                </c:pt>
                <c:pt idx="348">
                  <c:v>40774</c:v>
                </c:pt>
                <c:pt idx="349">
                  <c:v>40777</c:v>
                </c:pt>
                <c:pt idx="350">
                  <c:v>40778</c:v>
                </c:pt>
                <c:pt idx="351">
                  <c:v>40779</c:v>
                </c:pt>
                <c:pt idx="352">
                  <c:v>40780</c:v>
                </c:pt>
                <c:pt idx="353">
                  <c:v>40781</c:v>
                </c:pt>
                <c:pt idx="354">
                  <c:v>40784</c:v>
                </c:pt>
                <c:pt idx="355">
                  <c:v>40785</c:v>
                </c:pt>
                <c:pt idx="356">
                  <c:v>40786</c:v>
                </c:pt>
                <c:pt idx="357">
                  <c:v>40787</c:v>
                </c:pt>
                <c:pt idx="358">
                  <c:v>40788</c:v>
                </c:pt>
                <c:pt idx="359">
                  <c:v>40791</c:v>
                </c:pt>
                <c:pt idx="360">
                  <c:v>40792</c:v>
                </c:pt>
                <c:pt idx="361">
                  <c:v>40793</c:v>
                </c:pt>
                <c:pt idx="362">
                  <c:v>40794</c:v>
                </c:pt>
                <c:pt idx="363">
                  <c:v>40795</c:v>
                </c:pt>
                <c:pt idx="364">
                  <c:v>40798</c:v>
                </c:pt>
                <c:pt idx="365">
                  <c:v>40799</c:v>
                </c:pt>
                <c:pt idx="366">
                  <c:v>40800</c:v>
                </c:pt>
                <c:pt idx="367">
                  <c:v>40801</c:v>
                </c:pt>
                <c:pt idx="368">
                  <c:v>40802</c:v>
                </c:pt>
                <c:pt idx="369">
                  <c:v>40805</c:v>
                </c:pt>
                <c:pt idx="370">
                  <c:v>40806</c:v>
                </c:pt>
                <c:pt idx="371">
                  <c:v>40807</c:v>
                </c:pt>
                <c:pt idx="372">
                  <c:v>40808</c:v>
                </c:pt>
                <c:pt idx="373">
                  <c:v>40809</c:v>
                </c:pt>
                <c:pt idx="374">
                  <c:v>40812</c:v>
                </c:pt>
                <c:pt idx="375">
                  <c:v>40813</c:v>
                </c:pt>
                <c:pt idx="376">
                  <c:v>40814</c:v>
                </c:pt>
                <c:pt idx="377">
                  <c:v>40815</c:v>
                </c:pt>
                <c:pt idx="378">
                  <c:v>40816</c:v>
                </c:pt>
                <c:pt idx="379">
                  <c:v>40819</c:v>
                </c:pt>
                <c:pt idx="380">
                  <c:v>40820</c:v>
                </c:pt>
                <c:pt idx="381">
                  <c:v>40821</c:v>
                </c:pt>
                <c:pt idx="382">
                  <c:v>40822</c:v>
                </c:pt>
                <c:pt idx="383">
                  <c:v>40823</c:v>
                </c:pt>
                <c:pt idx="384">
                  <c:v>40826</c:v>
                </c:pt>
                <c:pt idx="385">
                  <c:v>40827</c:v>
                </c:pt>
                <c:pt idx="386">
                  <c:v>40828</c:v>
                </c:pt>
                <c:pt idx="387">
                  <c:v>40829</c:v>
                </c:pt>
                <c:pt idx="388">
                  <c:v>40830</c:v>
                </c:pt>
                <c:pt idx="389">
                  <c:v>40833</c:v>
                </c:pt>
                <c:pt idx="390">
                  <c:v>40834</c:v>
                </c:pt>
                <c:pt idx="391">
                  <c:v>40835</c:v>
                </c:pt>
                <c:pt idx="392">
                  <c:v>40836</c:v>
                </c:pt>
                <c:pt idx="393">
                  <c:v>40837</c:v>
                </c:pt>
                <c:pt idx="394">
                  <c:v>40840</c:v>
                </c:pt>
                <c:pt idx="395">
                  <c:v>40841</c:v>
                </c:pt>
                <c:pt idx="396">
                  <c:v>40842</c:v>
                </c:pt>
                <c:pt idx="397">
                  <c:v>40843</c:v>
                </c:pt>
                <c:pt idx="398">
                  <c:v>40844</c:v>
                </c:pt>
                <c:pt idx="399">
                  <c:v>40847</c:v>
                </c:pt>
                <c:pt idx="400">
                  <c:v>40848</c:v>
                </c:pt>
                <c:pt idx="401">
                  <c:v>40849</c:v>
                </c:pt>
                <c:pt idx="402">
                  <c:v>40850</c:v>
                </c:pt>
                <c:pt idx="403">
                  <c:v>40851</c:v>
                </c:pt>
                <c:pt idx="404">
                  <c:v>40854</c:v>
                </c:pt>
                <c:pt idx="405">
                  <c:v>40855</c:v>
                </c:pt>
                <c:pt idx="406">
                  <c:v>40856</c:v>
                </c:pt>
                <c:pt idx="407">
                  <c:v>40857</c:v>
                </c:pt>
                <c:pt idx="408">
                  <c:v>40858</c:v>
                </c:pt>
                <c:pt idx="409">
                  <c:v>40861</c:v>
                </c:pt>
                <c:pt idx="410">
                  <c:v>40862</c:v>
                </c:pt>
                <c:pt idx="411">
                  <c:v>40863</c:v>
                </c:pt>
                <c:pt idx="412">
                  <c:v>40864</c:v>
                </c:pt>
                <c:pt idx="413">
                  <c:v>40865</c:v>
                </c:pt>
                <c:pt idx="414">
                  <c:v>40868</c:v>
                </c:pt>
                <c:pt idx="415">
                  <c:v>40869</c:v>
                </c:pt>
                <c:pt idx="416">
                  <c:v>40870</c:v>
                </c:pt>
                <c:pt idx="417">
                  <c:v>40871</c:v>
                </c:pt>
                <c:pt idx="418">
                  <c:v>40872</c:v>
                </c:pt>
                <c:pt idx="419">
                  <c:v>40875</c:v>
                </c:pt>
                <c:pt idx="420">
                  <c:v>40876</c:v>
                </c:pt>
                <c:pt idx="421">
                  <c:v>40877</c:v>
                </c:pt>
                <c:pt idx="422">
                  <c:v>40878</c:v>
                </c:pt>
                <c:pt idx="423">
                  <c:v>40879</c:v>
                </c:pt>
                <c:pt idx="424">
                  <c:v>40882</c:v>
                </c:pt>
                <c:pt idx="425">
                  <c:v>40883</c:v>
                </c:pt>
                <c:pt idx="426">
                  <c:v>40884</c:v>
                </c:pt>
                <c:pt idx="427">
                  <c:v>40885</c:v>
                </c:pt>
                <c:pt idx="428">
                  <c:v>40886</c:v>
                </c:pt>
                <c:pt idx="429">
                  <c:v>40889</c:v>
                </c:pt>
                <c:pt idx="430">
                  <c:v>40890</c:v>
                </c:pt>
                <c:pt idx="431">
                  <c:v>40891</c:v>
                </c:pt>
                <c:pt idx="432">
                  <c:v>40892</c:v>
                </c:pt>
                <c:pt idx="433">
                  <c:v>40893</c:v>
                </c:pt>
                <c:pt idx="434">
                  <c:v>40896</c:v>
                </c:pt>
                <c:pt idx="435">
                  <c:v>40897</c:v>
                </c:pt>
                <c:pt idx="436">
                  <c:v>40898</c:v>
                </c:pt>
                <c:pt idx="437">
                  <c:v>40899</c:v>
                </c:pt>
                <c:pt idx="438">
                  <c:v>40900</c:v>
                </c:pt>
                <c:pt idx="439">
                  <c:v>40903</c:v>
                </c:pt>
                <c:pt idx="440">
                  <c:v>40904</c:v>
                </c:pt>
                <c:pt idx="441">
                  <c:v>40905</c:v>
                </c:pt>
                <c:pt idx="442">
                  <c:v>40906</c:v>
                </c:pt>
                <c:pt idx="443">
                  <c:v>40907</c:v>
                </c:pt>
                <c:pt idx="444">
                  <c:v>40910</c:v>
                </c:pt>
                <c:pt idx="445">
                  <c:v>40911</c:v>
                </c:pt>
                <c:pt idx="446">
                  <c:v>40912</c:v>
                </c:pt>
                <c:pt idx="447">
                  <c:v>40913</c:v>
                </c:pt>
                <c:pt idx="448">
                  <c:v>40914</c:v>
                </c:pt>
                <c:pt idx="449">
                  <c:v>40917</c:v>
                </c:pt>
                <c:pt idx="450">
                  <c:v>40918</c:v>
                </c:pt>
                <c:pt idx="451">
                  <c:v>40919</c:v>
                </c:pt>
                <c:pt idx="452">
                  <c:v>40920</c:v>
                </c:pt>
                <c:pt idx="453">
                  <c:v>40921</c:v>
                </c:pt>
                <c:pt idx="454">
                  <c:v>40924</c:v>
                </c:pt>
                <c:pt idx="455">
                  <c:v>40925</c:v>
                </c:pt>
                <c:pt idx="456">
                  <c:v>40926</c:v>
                </c:pt>
                <c:pt idx="457">
                  <c:v>40927</c:v>
                </c:pt>
                <c:pt idx="458">
                  <c:v>40928</c:v>
                </c:pt>
                <c:pt idx="459">
                  <c:v>40931</c:v>
                </c:pt>
                <c:pt idx="460">
                  <c:v>40932</c:v>
                </c:pt>
                <c:pt idx="461">
                  <c:v>40933</c:v>
                </c:pt>
                <c:pt idx="462">
                  <c:v>40934</c:v>
                </c:pt>
                <c:pt idx="463">
                  <c:v>40935</c:v>
                </c:pt>
                <c:pt idx="464">
                  <c:v>40938</c:v>
                </c:pt>
                <c:pt idx="465">
                  <c:v>40939</c:v>
                </c:pt>
                <c:pt idx="466">
                  <c:v>40940</c:v>
                </c:pt>
                <c:pt idx="467">
                  <c:v>40941</c:v>
                </c:pt>
                <c:pt idx="468">
                  <c:v>40942</c:v>
                </c:pt>
                <c:pt idx="469">
                  <c:v>40945</c:v>
                </c:pt>
                <c:pt idx="470">
                  <c:v>40946</c:v>
                </c:pt>
                <c:pt idx="471">
                  <c:v>40947</c:v>
                </c:pt>
                <c:pt idx="472">
                  <c:v>40948</c:v>
                </c:pt>
                <c:pt idx="473">
                  <c:v>40949</c:v>
                </c:pt>
                <c:pt idx="474">
                  <c:v>40952</c:v>
                </c:pt>
                <c:pt idx="475">
                  <c:v>40953</c:v>
                </c:pt>
                <c:pt idx="476">
                  <c:v>40954</c:v>
                </c:pt>
                <c:pt idx="477">
                  <c:v>40955</c:v>
                </c:pt>
                <c:pt idx="478">
                  <c:v>40956</c:v>
                </c:pt>
                <c:pt idx="479">
                  <c:v>40959</c:v>
                </c:pt>
                <c:pt idx="480">
                  <c:v>40960</c:v>
                </c:pt>
                <c:pt idx="481">
                  <c:v>40961</c:v>
                </c:pt>
                <c:pt idx="482">
                  <c:v>40962</c:v>
                </c:pt>
                <c:pt idx="483">
                  <c:v>40963</c:v>
                </c:pt>
                <c:pt idx="484">
                  <c:v>40966</c:v>
                </c:pt>
                <c:pt idx="485">
                  <c:v>40967</c:v>
                </c:pt>
                <c:pt idx="486">
                  <c:v>40968</c:v>
                </c:pt>
                <c:pt idx="487">
                  <c:v>40969</c:v>
                </c:pt>
                <c:pt idx="488">
                  <c:v>40970</c:v>
                </c:pt>
                <c:pt idx="489">
                  <c:v>40973</c:v>
                </c:pt>
                <c:pt idx="490">
                  <c:v>40974</c:v>
                </c:pt>
                <c:pt idx="491">
                  <c:v>40975</c:v>
                </c:pt>
                <c:pt idx="492">
                  <c:v>40976</c:v>
                </c:pt>
                <c:pt idx="493">
                  <c:v>40977</c:v>
                </c:pt>
                <c:pt idx="494">
                  <c:v>40980</c:v>
                </c:pt>
                <c:pt idx="495">
                  <c:v>40981</c:v>
                </c:pt>
                <c:pt idx="496">
                  <c:v>40982</c:v>
                </c:pt>
                <c:pt idx="497">
                  <c:v>40983</c:v>
                </c:pt>
                <c:pt idx="498">
                  <c:v>40984</c:v>
                </c:pt>
                <c:pt idx="499">
                  <c:v>40987</c:v>
                </c:pt>
                <c:pt idx="500">
                  <c:v>40988</c:v>
                </c:pt>
                <c:pt idx="501">
                  <c:v>40989</c:v>
                </c:pt>
                <c:pt idx="502">
                  <c:v>40990</c:v>
                </c:pt>
                <c:pt idx="503">
                  <c:v>40991</c:v>
                </c:pt>
                <c:pt idx="504">
                  <c:v>40994</c:v>
                </c:pt>
                <c:pt idx="505">
                  <c:v>40995</c:v>
                </c:pt>
                <c:pt idx="506">
                  <c:v>40996</c:v>
                </c:pt>
                <c:pt idx="507">
                  <c:v>40997</c:v>
                </c:pt>
                <c:pt idx="508">
                  <c:v>40998</c:v>
                </c:pt>
                <c:pt idx="509">
                  <c:v>41001</c:v>
                </c:pt>
                <c:pt idx="510">
                  <c:v>41002</c:v>
                </c:pt>
                <c:pt idx="511">
                  <c:v>41003</c:v>
                </c:pt>
                <c:pt idx="512">
                  <c:v>41004</c:v>
                </c:pt>
                <c:pt idx="513">
                  <c:v>41005</c:v>
                </c:pt>
                <c:pt idx="514">
                  <c:v>41008</c:v>
                </c:pt>
                <c:pt idx="515">
                  <c:v>41009</c:v>
                </c:pt>
                <c:pt idx="516">
                  <c:v>41010</c:v>
                </c:pt>
                <c:pt idx="517">
                  <c:v>41011</c:v>
                </c:pt>
              </c:numCache>
            </c:numRef>
          </c:cat>
          <c:val>
            <c:numRef>
              <c:f>'Index10 to BP spill'!$AL$4:$AL$521</c:f>
              <c:numCache>
                <c:formatCode>General</c:formatCode>
                <c:ptCount val="518"/>
                <c:pt idx="0">
                  <c:v>100</c:v>
                </c:pt>
                <c:pt idx="1">
                  <c:v>99.400607212953858</c:v>
                </c:pt>
                <c:pt idx="2">
                  <c:v>97.996657262021571</c:v>
                </c:pt>
                <c:pt idx="3">
                  <c:v>99.265824337585798</c:v>
                </c:pt>
                <c:pt idx="4">
                  <c:v>99.272877821393408</c:v>
                </c:pt>
                <c:pt idx="5">
                  <c:v>98.533642051030398</c:v>
                </c:pt>
                <c:pt idx="6">
                  <c:v>99.618498527968526</c:v>
                </c:pt>
                <c:pt idx="7">
                  <c:v>99.998466633954763</c:v>
                </c:pt>
                <c:pt idx="8">
                  <c:v>99.861383709519117</c:v>
                </c:pt>
                <c:pt idx="9">
                  <c:v>99.89389106967613</c:v>
                </c:pt>
                <c:pt idx="10">
                  <c:v>96.833599116781059</c:v>
                </c:pt>
                <c:pt idx="11">
                  <c:v>94.502882728164764</c:v>
                </c:pt>
                <c:pt idx="12">
                  <c:v>92.73445166830237</c:v>
                </c:pt>
                <c:pt idx="13">
                  <c:v>90.254538763493542</c:v>
                </c:pt>
                <c:pt idx="14">
                  <c:v>93.787720804710503</c:v>
                </c:pt>
                <c:pt idx="15">
                  <c:v>93.518615063788033</c:v>
                </c:pt>
                <c:pt idx="16">
                  <c:v>93.991198478900927</c:v>
                </c:pt>
                <c:pt idx="17">
                  <c:v>95.217124631992249</c:v>
                </c:pt>
                <c:pt idx="18">
                  <c:v>92.949122914622194</c:v>
                </c:pt>
                <c:pt idx="19">
                  <c:v>93.288763493621147</c:v>
                </c:pt>
                <c:pt idx="20">
                  <c:v>94.106277600588726</c:v>
                </c:pt>
                <c:pt idx="21">
                  <c:v>91.475404808635858</c:v>
                </c:pt>
                <c:pt idx="22">
                  <c:v>90.701514965652649</c:v>
                </c:pt>
                <c:pt idx="23">
                  <c:v>90.398675171737011</c:v>
                </c:pt>
                <c:pt idx="24">
                  <c:v>89.317038763493571</c:v>
                </c:pt>
                <c:pt idx="25">
                  <c:v>87.253128066732103</c:v>
                </c:pt>
                <c:pt idx="26">
                  <c:v>87.926122423945088</c:v>
                </c:pt>
                <c:pt idx="27">
                  <c:v>90.399288518155018</c:v>
                </c:pt>
                <c:pt idx="28">
                  <c:v>90.434402600588811</c:v>
                </c:pt>
                <c:pt idx="29">
                  <c:v>90.394995093228673</c:v>
                </c:pt>
                <c:pt idx="30">
                  <c:v>89.811855986261037</c:v>
                </c:pt>
                <c:pt idx="31">
                  <c:v>90.030820657507363</c:v>
                </c:pt>
                <c:pt idx="32">
                  <c:v>91.589180569185473</c:v>
                </c:pt>
                <c:pt idx="33">
                  <c:v>90.554465161923446</c:v>
                </c:pt>
                <c:pt idx="34">
                  <c:v>89.660666094210058</c:v>
                </c:pt>
                <c:pt idx="35">
                  <c:v>89.508172841020496</c:v>
                </c:pt>
                <c:pt idx="36">
                  <c:v>89.746074582924408</c:v>
                </c:pt>
                <c:pt idx="37">
                  <c:v>89.476968842001867</c:v>
                </c:pt>
                <c:pt idx="38">
                  <c:v>90.405421982335625</c:v>
                </c:pt>
                <c:pt idx="39">
                  <c:v>91.203385672227654</c:v>
                </c:pt>
                <c:pt idx="40">
                  <c:v>91.456391069676172</c:v>
                </c:pt>
                <c:pt idx="41">
                  <c:v>92.731998282629959</c:v>
                </c:pt>
                <c:pt idx="42">
                  <c:v>92.704091020608402</c:v>
                </c:pt>
                <c:pt idx="43">
                  <c:v>92.71605127576052</c:v>
                </c:pt>
                <c:pt idx="44">
                  <c:v>94.043639597644713</c:v>
                </c:pt>
                <c:pt idx="45">
                  <c:v>93.181427870461107</c:v>
                </c:pt>
                <c:pt idx="46">
                  <c:v>91.808298577036197</c:v>
                </c:pt>
                <c:pt idx="47">
                  <c:v>90.012113591756602</c:v>
                </c:pt>
                <c:pt idx="48">
                  <c:v>89.324092247301209</c:v>
                </c:pt>
                <c:pt idx="49">
                  <c:v>90.162230127575924</c:v>
                </c:pt>
                <c:pt idx="50">
                  <c:v>87.236874386653454</c:v>
                </c:pt>
                <c:pt idx="51">
                  <c:v>87.112825073601471</c:v>
                </c:pt>
                <c:pt idx="52">
                  <c:v>83.885549558390551</c:v>
                </c:pt>
                <c:pt idx="53">
                  <c:v>85.028213935230625</c:v>
                </c:pt>
                <c:pt idx="54">
                  <c:v>84.5859911678115</c:v>
                </c:pt>
                <c:pt idx="55">
                  <c:v>86.395669774288493</c:v>
                </c:pt>
                <c:pt idx="56">
                  <c:v>87.1485525024532</c:v>
                </c:pt>
                <c:pt idx="57">
                  <c:v>89.568204121687884</c:v>
                </c:pt>
                <c:pt idx="58">
                  <c:v>90.110555691854742</c:v>
                </c:pt>
                <c:pt idx="59">
                  <c:v>90.740309126594568</c:v>
                </c:pt>
                <c:pt idx="60">
                  <c:v>92.563328017664247</c:v>
                </c:pt>
                <c:pt idx="61">
                  <c:v>92.620829244357196</c:v>
                </c:pt>
                <c:pt idx="62">
                  <c:v>92.259721540726119</c:v>
                </c:pt>
                <c:pt idx="63">
                  <c:v>91.40440996074588</c:v>
                </c:pt>
                <c:pt idx="64">
                  <c:v>91.335255152109767</c:v>
                </c:pt>
                <c:pt idx="65">
                  <c:v>90.682654563297277</c:v>
                </c:pt>
                <c:pt idx="66">
                  <c:v>91.266867026496442</c:v>
                </c:pt>
                <c:pt idx="67">
                  <c:v>93.747853287536799</c:v>
                </c:pt>
                <c:pt idx="68">
                  <c:v>93.714425907752698</c:v>
                </c:pt>
                <c:pt idx="69">
                  <c:v>93.722399411187354</c:v>
                </c:pt>
                <c:pt idx="70">
                  <c:v>93.574736261040172</c:v>
                </c:pt>
                <c:pt idx="71">
                  <c:v>91.836512512266737</c:v>
                </c:pt>
                <c:pt idx="72">
                  <c:v>91.748650637880203</c:v>
                </c:pt>
                <c:pt idx="73">
                  <c:v>90.555998527968455</c:v>
                </c:pt>
                <c:pt idx="74">
                  <c:v>93.942284102060782</c:v>
                </c:pt>
                <c:pt idx="75">
                  <c:v>94.355372914621981</c:v>
                </c:pt>
                <c:pt idx="76">
                  <c:v>94.573724239450314</c:v>
                </c:pt>
                <c:pt idx="77">
                  <c:v>94.213843228655506</c:v>
                </c:pt>
                <c:pt idx="78">
                  <c:v>93.621197252207978</c:v>
                </c:pt>
                <c:pt idx="79">
                  <c:v>94.774288518155018</c:v>
                </c:pt>
                <c:pt idx="80">
                  <c:v>94.166768891069523</c:v>
                </c:pt>
                <c:pt idx="81">
                  <c:v>91.860893032384567</c:v>
                </c:pt>
                <c:pt idx="82">
                  <c:v>91.68179587831203</c:v>
                </c:pt>
                <c:pt idx="83">
                  <c:v>91.70970314033363</c:v>
                </c:pt>
                <c:pt idx="84">
                  <c:v>91.533212708537732</c:v>
                </c:pt>
                <c:pt idx="85">
                  <c:v>93.136193572129429</c:v>
                </c:pt>
                <c:pt idx="86">
                  <c:v>92.602122178606365</c:v>
                </c:pt>
                <c:pt idx="87">
                  <c:v>90.594486015701619</c:v>
                </c:pt>
                <c:pt idx="88">
                  <c:v>89.939892051030384</c:v>
                </c:pt>
                <c:pt idx="89">
                  <c:v>90.505857458292411</c:v>
                </c:pt>
                <c:pt idx="90">
                  <c:v>89.248037291462182</c:v>
                </c:pt>
                <c:pt idx="91">
                  <c:v>88.231262266928326</c:v>
                </c:pt>
                <c:pt idx="92">
                  <c:v>89.831483071638829</c:v>
                </c:pt>
                <c:pt idx="93">
                  <c:v>90.883065505397425</c:v>
                </c:pt>
                <c:pt idx="94">
                  <c:v>90.755949460255167</c:v>
                </c:pt>
                <c:pt idx="95">
                  <c:v>91.13561089303235</c:v>
                </c:pt>
                <c:pt idx="96">
                  <c:v>93.777140578998981</c:v>
                </c:pt>
                <c:pt idx="97">
                  <c:v>94.135181550539556</c:v>
                </c:pt>
                <c:pt idx="98">
                  <c:v>95.21773797841017</c:v>
                </c:pt>
                <c:pt idx="99">
                  <c:v>95.374141315014626</c:v>
                </c:pt>
                <c:pt idx="100">
                  <c:v>94.125368007850682</c:v>
                </c:pt>
                <c:pt idx="101">
                  <c:v>94.693786800784935</c:v>
                </c:pt>
                <c:pt idx="102">
                  <c:v>95.337953876349331</c:v>
                </c:pt>
                <c:pt idx="103">
                  <c:v>95.803637144258943</c:v>
                </c:pt>
                <c:pt idx="104">
                  <c:v>96.788364818449324</c:v>
                </c:pt>
                <c:pt idx="105">
                  <c:v>96.888033611383648</c:v>
                </c:pt>
                <c:pt idx="106">
                  <c:v>97.013769627085324</c:v>
                </c:pt>
                <c:pt idx="107">
                  <c:v>97.517480372914548</c:v>
                </c:pt>
                <c:pt idx="108">
                  <c:v>96.826698969577976</c:v>
                </c:pt>
                <c:pt idx="109">
                  <c:v>98.797994357212971</c:v>
                </c:pt>
                <c:pt idx="110">
                  <c:v>98.817314769381696</c:v>
                </c:pt>
                <c:pt idx="111">
                  <c:v>97.824920264965627</c:v>
                </c:pt>
                <c:pt idx="112">
                  <c:v>98.454367026496456</c:v>
                </c:pt>
                <c:pt idx="113">
                  <c:v>99.434187929342556</c:v>
                </c:pt>
                <c:pt idx="114">
                  <c:v>99.286984789008827</c:v>
                </c:pt>
                <c:pt idx="115">
                  <c:v>99.560537291462168</c:v>
                </c:pt>
                <c:pt idx="116">
                  <c:v>99.476202158979319</c:v>
                </c:pt>
                <c:pt idx="117">
                  <c:v>99.668946270853624</c:v>
                </c:pt>
                <c:pt idx="118">
                  <c:v>101.4902784592738</c:v>
                </c:pt>
                <c:pt idx="119">
                  <c:v>100.36156771344444</c:v>
                </c:pt>
                <c:pt idx="120">
                  <c:v>101.08623650637874</c:v>
                </c:pt>
                <c:pt idx="121">
                  <c:v>102.3189094700686</c:v>
                </c:pt>
                <c:pt idx="122">
                  <c:v>101.64591511285558</c:v>
                </c:pt>
                <c:pt idx="123">
                  <c:v>101.65879538763474</c:v>
                </c:pt>
                <c:pt idx="124">
                  <c:v>102.17385304219808</c:v>
                </c:pt>
                <c:pt idx="125">
                  <c:v>101.95887512266906</c:v>
                </c:pt>
                <c:pt idx="126">
                  <c:v>104.03029931305184</c:v>
                </c:pt>
                <c:pt idx="127">
                  <c:v>103.96850466143275</c:v>
                </c:pt>
                <c:pt idx="128">
                  <c:v>103.82544160942079</c:v>
                </c:pt>
                <c:pt idx="129">
                  <c:v>105.34378066732079</c:v>
                </c:pt>
                <c:pt idx="130">
                  <c:v>104.03198601570151</c:v>
                </c:pt>
                <c:pt idx="131">
                  <c:v>104.32715897939144</c:v>
                </c:pt>
                <c:pt idx="132">
                  <c:v>104.46224852796846</c:v>
                </c:pt>
                <c:pt idx="133">
                  <c:v>104.90585132482811</c:v>
                </c:pt>
                <c:pt idx="134">
                  <c:v>105.35604759568176</c:v>
                </c:pt>
                <c:pt idx="135">
                  <c:v>105.46936334641789</c:v>
                </c:pt>
                <c:pt idx="136">
                  <c:v>105.27355250245309</c:v>
                </c:pt>
                <c:pt idx="137">
                  <c:v>106.0245951913639</c:v>
                </c:pt>
                <c:pt idx="138">
                  <c:v>107.47860954367006</c:v>
                </c:pt>
                <c:pt idx="139">
                  <c:v>107.72663150147174</c:v>
                </c:pt>
                <c:pt idx="140">
                  <c:v>109.55747055937171</c:v>
                </c:pt>
                <c:pt idx="141">
                  <c:v>107.72095804710473</c:v>
                </c:pt>
                <c:pt idx="142">
                  <c:v>109.84666339548556</c:v>
                </c:pt>
                <c:pt idx="143">
                  <c:v>110.25315873405275</c:v>
                </c:pt>
                <c:pt idx="144">
                  <c:v>110.02346050049039</c:v>
                </c:pt>
                <c:pt idx="145">
                  <c:v>109.28867149165828</c:v>
                </c:pt>
                <c:pt idx="146">
                  <c:v>108.36481844946006</c:v>
                </c:pt>
                <c:pt idx="147">
                  <c:v>108.60571025515181</c:v>
                </c:pt>
                <c:pt idx="148">
                  <c:v>108.43412659470053</c:v>
                </c:pt>
                <c:pt idx="149">
                  <c:v>109.08304710500464</c:v>
                </c:pt>
                <c:pt idx="150">
                  <c:v>107.47239941118723</c:v>
                </c:pt>
                <c:pt idx="151">
                  <c:v>108.38705225711458</c:v>
                </c:pt>
                <c:pt idx="152">
                  <c:v>110.23797841020588</c:v>
                </c:pt>
                <c:pt idx="153">
                  <c:v>109.73779440628046</c:v>
                </c:pt>
                <c:pt idx="154">
                  <c:v>108.2346356722275</c:v>
                </c:pt>
                <c:pt idx="155">
                  <c:v>106.70111629048064</c:v>
                </c:pt>
                <c:pt idx="156">
                  <c:v>108.13190014720291</c:v>
                </c:pt>
                <c:pt idx="157">
                  <c:v>107.76189892051009</c:v>
                </c:pt>
                <c:pt idx="158">
                  <c:v>107.53174067713424</c:v>
                </c:pt>
                <c:pt idx="159">
                  <c:v>105.56213199214895</c:v>
                </c:pt>
                <c:pt idx="160">
                  <c:v>104.36043302257089</c:v>
                </c:pt>
                <c:pt idx="161">
                  <c:v>108.01398429833149</c:v>
                </c:pt>
                <c:pt idx="162">
                  <c:v>109.70360034347378</c:v>
                </c:pt>
                <c:pt idx="163">
                  <c:v>108.97295142296348</c:v>
                </c:pt>
                <c:pt idx="164">
                  <c:v>109.75818817468073</c:v>
                </c:pt>
                <c:pt idx="165">
                  <c:v>110.72926889106948</c:v>
                </c:pt>
                <c:pt idx="166">
                  <c:v>110.5691854759566</c:v>
                </c:pt>
                <c:pt idx="167">
                  <c:v>109.55072374877309</c:v>
                </c:pt>
                <c:pt idx="168">
                  <c:v>110.12558267909685</c:v>
                </c:pt>
                <c:pt idx="169">
                  <c:v>111.53351938174664</c:v>
                </c:pt>
                <c:pt idx="170">
                  <c:v>112.5076668302255</c:v>
                </c:pt>
                <c:pt idx="171">
                  <c:v>112.01085623159938</c:v>
                </c:pt>
                <c:pt idx="172">
                  <c:v>111.41054342492622</c:v>
                </c:pt>
                <c:pt idx="173">
                  <c:v>112.60334887144226</c:v>
                </c:pt>
                <c:pt idx="174">
                  <c:v>112.66207679097124</c:v>
                </c:pt>
                <c:pt idx="175">
                  <c:v>113.92081697742857</c:v>
                </c:pt>
                <c:pt idx="176">
                  <c:v>114.21552993130506</c:v>
                </c:pt>
                <c:pt idx="177">
                  <c:v>114.12153459273775</c:v>
                </c:pt>
                <c:pt idx="178">
                  <c:v>114.42698110893008</c:v>
                </c:pt>
                <c:pt idx="179">
                  <c:v>114.37791339548551</c:v>
                </c:pt>
                <c:pt idx="180">
                  <c:v>114.49046246319902</c:v>
                </c:pt>
                <c:pt idx="181">
                  <c:v>115.37322129538742</c:v>
                </c:pt>
                <c:pt idx="182">
                  <c:v>114.9432654563296</c:v>
                </c:pt>
                <c:pt idx="183">
                  <c:v>114.16247546614308</c:v>
                </c:pt>
                <c:pt idx="184">
                  <c:v>114.30753189401354</c:v>
                </c:pt>
                <c:pt idx="185">
                  <c:v>116.37021589793895</c:v>
                </c:pt>
                <c:pt idx="186">
                  <c:v>116.17271835132448</c:v>
                </c:pt>
                <c:pt idx="187">
                  <c:v>115.23613837095164</c:v>
                </c:pt>
                <c:pt idx="188">
                  <c:v>115.28336604514217</c:v>
                </c:pt>
                <c:pt idx="189">
                  <c:v>116.64131501472011</c:v>
                </c:pt>
                <c:pt idx="190">
                  <c:v>117.42547841020581</c:v>
                </c:pt>
                <c:pt idx="191">
                  <c:v>116.97650883218809</c:v>
                </c:pt>
                <c:pt idx="192">
                  <c:v>115.95958047104986</c:v>
                </c:pt>
                <c:pt idx="193">
                  <c:v>115.68848135426863</c:v>
                </c:pt>
                <c:pt idx="194">
                  <c:v>115.69752821393506</c:v>
                </c:pt>
                <c:pt idx="195">
                  <c:v>117.37457065750721</c:v>
                </c:pt>
                <c:pt idx="196">
                  <c:v>116.66002208047088</c:v>
                </c:pt>
                <c:pt idx="197">
                  <c:v>114.48463567222758</c:v>
                </c:pt>
                <c:pt idx="198">
                  <c:v>115.92722644749743</c:v>
                </c:pt>
                <c:pt idx="199">
                  <c:v>117.14042566241399</c:v>
                </c:pt>
                <c:pt idx="200">
                  <c:v>116.63027477919512</c:v>
                </c:pt>
                <c:pt idx="201">
                  <c:v>118.31145731108906</c:v>
                </c:pt>
                <c:pt idx="202">
                  <c:v>119.33160574092236</c:v>
                </c:pt>
                <c:pt idx="203">
                  <c:v>117.96077649656505</c:v>
                </c:pt>
                <c:pt idx="204">
                  <c:v>118.01812438665337</c:v>
                </c:pt>
                <c:pt idx="205">
                  <c:v>122.36629048086343</c:v>
                </c:pt>
                <c:pt idx="206">
                  <c:v>121.41989695780156</c:v>
                </c:pt>
                <c:pt idx="207">
                  <c:v>119.04563297350325</c:v>
                </c:pt>
                <c:pt idx="208">
                  <c:v>117.84562070657491</c:v>
                </c:pt>
                <c:pt idx="209">
                  <c:v>119.16201545632951</c:v>
                </c:pt>
                <c:pt idx="210">
                  <c:v>118.62947742885153</c:v>
                </c:pt>
                <c:pt idx="211">
                  <c:v>117.22215407261999</c:v>
                </c:pt>
                <c:pt idx="212">
                  <c:v>116.50315873405278</c:v>
                </c:pt>
                <c:pt idx="213">
                  <c:v>116.58565382728148</c:v>
                </c:pt>
                <c:pt idx="214">
                  <c:v>116.07228287536785</c:v>
                </c:pt>
                <c:pt idx="215">
                  <c:v>116.10049681059834</c:v>
                </c:pt>
                <c:pt idx="216">
                  <c:v>116.84371933267883</c:v>
                </c:pt>
                <c:pt idx="217">
                  <c:v>116.44841756624126</c:v>
                </c:pt>
                <c:pt idx="218">
                  <c:v>117.05578385672197</c:v>
                </c:pt>
                <c:pt idx="219">
                  <c:v>116.47049803729119</c:v>
                </c:pt>
                <c:pt idx="220">
                  <c:v>116.70372301275744</c:v>
                </c:pt>
                <c:pt idx="221">
                  <c:v>116.90996074582912</c:v>
                </c:pt>
                <c:pt idx="222">
                  <c:v>118.08896589793898</c:v>
                </c:pt>
                <c:pt idx="223">
                  <c:v>118.59421000981349</c:v>
                </c:pt>
                <c:pt idx="224">
                  <c:v>118.74171982335609</c:v>
                </c:pt>
                <c:pt idx="225">
                  <c:v>117.4596724730126</c:v>
                </c:pt>
                <c:pt idx="226">
                  <c:v>115.79704367026487</c:v>
                </c:pt>
                <c:pt idx="227">
                  <c:v>119.01404563297339</c:v>
                </c:pt>
                <c:pt idx="228">
                  <c:v>119.6218719332677</c:v>
                </c:pt>
                <c:pt idx="229">
                  <c:v>119.81814278704599</c:v>
                </c:pt>
                <c:pt idx="230">
                  <c:v>118.53655544651606</c:v>
                </c:pt>
                <c:pt idx="231">
                  <c:v>117.01545632973485</c:v>
                </c:pt>
                <c:pt idx="232">
                  <c:v>115.05872791952872</c:v>
                </c:pt>
                <c:pt idx="233">
                  <c:v>115.02039376840025</c:v>
                </c:pt>
                <c:pt idx="234">
                  <c:v>113.39809249263961</c:v>
                </c:pt>
                <c:pt idx="235">
                  <c:v>112.73675171736978</c:v>
                </c:pt>
                <c:pt idx="236">
                  <c:v>111.16290480863574</c:v>
                </c:pt>
                <c:pt idx="237">
                  <c:v>114.23301030421972</c:v>
                </c:pt>
                <c:pt idx="238">
                  <c:v>115.68204121687909</c:v>
                </c:pt>
                <c:pt idx="239">
                  <c:v>117.47653949950923</c:v>
                </c:pt>
                <c:pt idx="240">
                  <c:v>117.60120215897928</c:v>
                </c:pt>
                <c:pt idx="241">
                  <c:v>118.98721172718339</c:v>
                </c:pt>
                <c:pt idx="242">
                  <c:v>119.90815137389588</c:v>
                </c:pt>
                <c:pt idx="243">
                  <c:v>121.13116413150134</c:v>
                </c:pt>
                <c:pt idx="244">
                  <c:v>120.48868375858665</c:v>
                </c:pt>
                <c:pt idx="245">
                  <c:v>120.41814892051019</c:v>
                </c:pt>
                <c:pt idx="246">
                  <c:v>121.1429710500489</c:v>
                </c:pt>
                <c:pt idx="247">
                  <c:v>121.77027109911664</c:v>
                </c:pt>
                <c:pt idx="248">
                  <c:v>122.64520976447487</c:v>
                </c:pt>
                <c:pt idx="249">
                  <c:v>122.93593596663385</c:v>
                </c:pt>
                <c:pt idx="250">
                  <c:v>121.91962095191361</c:v>
                </c:pt>
                <c:pt idx="251">
                  <c:v>122.2241474484788</c:v>
                </c:pt>
                <c:pt idx="252">
                  <c:v>121.3050478410204</c:v>
                </c:pt>
                <c:pt idx="253">
                  <c:v>122.57237487733053</c:v>
                </c:pt>
                <c:pt idx="254">
                  <c:v>121.98064892051026</c:v>
                </c:pt>
                <c:pt idx="255">
                  <c:v>119.09623405299301</c:v>
                </c:pt>
                <c:pt idx="256">
                  <c:v>119.24405053974472</c:v>
                </c:pt>
                <c:pt idx="257">
                  <c:v>118.31943081452381</c:v>
                </c:pt>
                <c:pt idx="258">
                  <c:v>118.96513125613335</c:v>
                </c:pt>
                <c:pt idx="259">
                  <c:v>116.09973012757585</c:v>
                </c:pt>
                <c:pt idx="260">
                  <c:v>116.63395485770347</c:v>
                </c:pt>
                <c:pt idx="261">
                  <c:v>120.16851692836102</c:v>
                </c:pt>
                <c:pt idx="262">
                  <c:v>120.78385672227661</c:v>
                </c:pt>
                <c:pt idx="263">
                  <c:v>120.78385672227661</c:v>
                </c:pt>
                <c:pt idx="264">
                  <c:v>120.74613591756614</c:v>
                </c:pt>
                <c:pt idx="265">
                  <c:v>122.13383218841983</c:v>
                </c:pt>
                <c:pt idx="266">
                  <c:v>123.2334089793915</c:v>
                </c:pt>
                <c:pt idx="267">
                  <c:v>123.97831820412149</c:v>
                </c:pt>
                <c:pt idx="268">
                  <c:v>124.10972767419031</c:v>
                </c:pt>
                <c:pt idx="269">
                  <c:v>123.96513125613335</c:v>
                </c:pt>
                <c:pt idx="270">
                  <c:v>123.95608439646705</c:v>
                </c:pt>
                <c:pt idx="271">
                  <c:v>121.37435598626095</c:v>
                </c:pt>
                <c:pt idx="272">
                  <c:v>119.94219210009808</c:v>
                </c:pt>
                <c:pt idx="273">
                  <c:v>119.2287168792933</c:v>
                </c:pt>
                <c:pt idx="274">
                  <c:v>118.41020608439648</c:v>
                </c:pt>
                <c:pt idx="275">
                  <c:v>120.50478410206074</c:v>
                </c:pt>
                <c:pt idx="276">
                  <c:v>119.5438236015702</c:v>
                </c:pt>
                <c:pt idx="277">
                  <c:v>117.79793302257112</c:v>
                </c:pt>
                <c:pt idx="278">
                  <c:v>116.69789622178598</c:v>
                </c:pt>
                <c:pt idx="279">
                  <c:v>116.39060966633954</c:v>
                </c:pt>
                <c:pt idx="280">
                  <c:v>115.07452158979383</c:v>
                </c:pt>
                <c:pt idx="281">
                  <c:v>117.37809739941103</c:v>
                </c:pt>
                <c:pt idx="282">
                  <c:v>117.75392541707549</c:v>
                </c:pt>
                <c:pt idx="283">
                  <c:v>116.62996810598614</c:v>
                </c:pt>
                <c:pt idx="284">
                  <c:v>113.92787046123642</c:v>
                </c:pt>
                <c:pt idx="285">
                  <c:v>115.19795755642774</c:v>
                </c:pt>
                <c:pt idx="286">
                  <c:v>114.90861138370947</c:v>
                </c:pt>
                <c:pt idx="287">
                  <c:v>115.43532262021587</c:v>
                </c:pt>
                <c:pt idx="288">
                  <c:v>115.94532016683016</c:v>
                </c:pt>
                <c:pt idx="289">
                  <c:v>115.95452036310107</c:v>
                </c:pt>
                <c:pt idx="290">
                  <c:v>117.88886162904799</c:v>
                </c:pt>
                <c:pt idx="291">
                  <c:v>116.00312806673195</c:v>
                </c:pt>
                <c:pt idx="292">
                  <c:v>114.18762266928354</c:v>
                </c:pt>
                <c:pt idx="293">
                  <c:v>114.42498773307155</c:v>
                </c:pt>
                <c:pt idx="294">
                  <c:v>114.60255152109899</c:v>
                </c:pt>
                <c:pt idx="295">
                  <c:v>113.67532507360137</c:v>
                </c:pt>
                <c:pt idx="296">
                  <c:v>113.28569676153083</c:v>
                </c:pt>
                <c:pt idx="297">
                  <c:v>115.00245338567221</c:v>
                </c:pt>
                <c:pt idx="298">
                  <c:v>113.4344332679097</c:v>
                </c:pt>
                <c:pt idx="299">
                  <c:v>113.78434739941108</c:v>
                </c:pt>
                <c:pt idx="300">
                  <c:v>114.62693204121678</c:v>
                </c:pt>
                <c:pt idx="301">
                  <c:v>113.19706820412161</c:v>
                </c:pt>
                <c:pt idx="302">
                  <c:v>112.31722276741904</c:v>
                </c:pt>
                <c:pt idx="303">
                  <c:v>112.71191118743862</c:v>
                </c:pt>
                <c:pt idx="304">
                  <c:v>111.93771467124637</c:v>
                </c:pt>
                <c:pt idx="305">
                  <c:v>114.9651925907752</c:v>
                </c:pt>
                <c:pt idx="306">
                  <c:v>114.57188420019621</c:v>
                </c:pt>
                <c:pt idx="307">
                  <c:v>111.90076054955834</c:v>
                </c:pt>
                <c:pt idx="308">
                  <c:v>111.31884813542668</c:v>
                </c:pt>
                <c:pt idx="309">
                  <c:v>111.40057654563293</c:v>
                </c:pt>
                <c:pt idx="310">
                  <c:v>112.09672473012756</c:v>
                </c:pt>
                <c:pt idx="311">
                  <c:v>114.16017541707551</c:v>
                </c:pt>
                <c:pt idx="312">
                  <c:v>116.24294651619228</c:v>
                </c:pt>
                <c:pt idx="313">
                  <c:v>117.27735525024532</c:v>
                </c:pt>
                <c:pt idx="314">
                  <c:v>118.00938420019627</c:v>
                </c:pt>
                <c:pt idx="315">
                  <c:v>117.80697988223747</c:v>
                </c:pt>
                <c:pt idx="316">
                  <c:v>117.90112855740921</c:v>
                </c:pt>
                <c:pt idx="317">
                  <c:v>119.58721786064773</c:v>
                </c:pt>
                <c:pt idx="318">
                  <c:v>118.66597154072601</c:v>
                </c:pt>
                <c:pt idx="319">
                  <c:v>117.61040235525012</c:v>
                </c:pt>
                <c:pt idx="320">
                  <c:v>116.09697006869467</c:v>
                </c:pt>
                <c:pt idx="321">
                  <c:v>117.02618989205089</c:v>
                </c:pt>
                <c:pt idx="322">
                  <c:v>115.97445412168786</c:v>
                </c:pt>
                <c:pt idx="323">
                  <c:v>116.66799558390572</c:v>
                </c:pt>
                <c:pt idx="324">
                  <c:v>115.87601202158962</c:v>
                </c:pt>
                <c:pt idx="325">
                  <c:v>117.02526987242379</c:v>
                </c:pt>
                <c:pt idx="326">
                  <c:v>117.87276128557394</c:v>
                </c:pt>
                <c:pt idx="327">
                  <c:v>119.43158120706569</c:v>
                </c:pt>
                <c:pt idx="328">
                  <c:v>119.45396835132478</c:v>
                </c:pt>
                <c:pt idx="329">
                  <c:v>119.4910758096173</c:v>
                </c:pt>
                <c:pt idx="330">
                  <c:v>119.62739205103028</c:v>
                </c:pt>
                <c:pt idx="331">
                  <c:v>117.71160451422956</c:v>
                </c:pt>
                <c:pt idx="332">
                  <c:v>117.29529563297346</c:v>
                </c:pt>
                <c:pt idx="333">
                  <c:v>115.35236751717351</c:v>
                </c:pt>
                <c:pt idx="334">
                  <c:v>114.9728594210009</c:v>
                </c:pt>
                <c:pt idx="335">
                  <c:v>113.84721540726203</c:v>
                </c:pt>
                <c:pt idx="336">
                  <c:v>109.43848135426877</c:v>
                </c:pt>
                <c:pt idx="337">
                  <c:v>103.53072865554458</c:v>
                </c:pt>
                <c:pt idx="338">
                  <c:v>100.15993007850824</c:v>
                </c:pt>
                <c:pt idx="339">
                  <c:v>96.055109175662352</c:v>
                </c:pt>
                <c:pt idx="340">
                  <c:v>99.507789499509272</c:v>
                </c:pt>
                <c:pt idx="341">
                  <c:v>97.284255397448433</c:v>
                </c:pt>
                <c:pt idx="342">
                  <c:v>99.993866535819393</c:v>
                </c:pt>
                <c:pt idx="343">
                  <c:v>102.6238959764474</c:v>
                </c:pt>
                <c:pt idx="344">
                  <c:v>104.58338444553478</c:v>
                </c:pt>
                <c:pt idx="345">
                  <c:v>104.57004416094206</c:v>
                </c:pt>
                <c:pt idx="346">
                  <c:v>103.75552011776239</c:v>
                </c:pt>
                <c:pt idx="347">
                  <c:v>100.28811947988225</c:v>
                </c:pt>
                <c:pt idx="348">
                  <c:v>99.266744357212914</c:v>
                </c:pt>
                <c:pt idx="349">
                  <c:v>100.58482580961727</c:v>
                </c:pt>
                <c:pt idx="350">
                  <c:v>101.59700073601563</c:v>
                </c:pt>
                <c:pt idx="351">
                  <c:v>102.28778213935225</c:v>
                </c:pt>
                <c:pt idx="352">
                  <c:v>99.556857212953716</c:v>
                </c:pt>
                <c:pt idx="353">
                  <c:v>99.171675662414003</c:v>
                </c:pt>
                <c:pt idx="354">
                  <c:v>99.4821822865553</c:v>
                </c:pt>
                <c:pt idx="355">
                  <c:v>102.25374141315002</c:v>
                </c:pt>
                <c:pt idx="356">
                  <c:v>105.30774656526</c:v>
                </c:pt>
                <c:pt idx="357">
                  <c:v>105.52824460255137</c:v>
                </c:pt>
                <c:pt idx="358">
                  <c:v>103.24061579980375</c:v>
                </c:pt>
                <c:pt idx="359">
                  <c:v>99.451668302257062</c:v>
                </c:pt>
                <c:pt idx="360">
                  <c:v>100.51766437683999</c:v>
                </c:pt>
                <c:pt idx="361">
                  <c:v>104.55333047104995</c:v>
                </c:pt>
                <c:pt idx="362">
                  <c:v>105.43148920510308</c:v>
                </c:pt>
                <c:pt idx="363">
                  <c:v>103.56200932286551</c:v>
                </c:pt>
                <c:pt idx="364">
                  <c:v>102.11941854759557</c:v>
                </c:pt>
                <c:pt idx="365">
                  <c:v>103.09402600588814</c:v>
                </c:pt>
                <c:pt idx="366">
                  <c:v>104.28667811579965</c:v>
                </c:pt>
                <c:pt idx="367">
                  <c:v>107.69397080471045</c:v>
                </c:pt>
                <c:pt idx="368">
                  <c:v>107.14717247301273</c:v>
                </c:pt>
                <c:pt idx="369">
                  <c:v>105.01548699705585</c:v>
                </c:pt>
                <c:pt idx="370">
                  <c:v>106.78437806673196</c:v>
                </c:pt>
                <c:pt idx="371">
                  <c:v>104.74592124631991</c:v>
                </c:pt>
                <c:pt idx="372">
                  <c:v>100.49849730127572</c:v>
                </c:pt>
                <c:pt idx="373">
                  <c:v>100.37874141314998</c:v>
                </c:pt>
                <c:pt idx="374">
                  <c:v>99.666186211972473</c:v>
                </c:pt>
                <c:pt idx="375">
                  <c:v>103.52060843964665</c:v>
                </c:pt>
                <c:pt idx="376">
                  <c:v>100.6515272325808</c:v>
                </c:pt>
                <c:pt idx="377">
                  <c:v>101.072589548577</c:v>
                </c:pt>
                <c:pt idx="378">
                  <c:v>99.680906526005785</c:v>
                </c:pt>
                <c:pt idx="379">
                  <c:v>97.54492762512271</c:v>
                </c:pt>
                <c:pt idx="380">
                  <c:v>94.975159470068633</c:v>
                </c:pt>
                <c:pt idx="381">
                  <c:v>98.432593228655477</c:v>
                </c:pt>
                <c:pt idx="382">
                  <c:v>101.79511162904814</c:v>
                </c:pt>
                <c:pt idx="383">
                  <c:v>102.89146835132478</c:v>
                </c:pt>
                <c:pt idx="384">
                  <c:v>105.77940996074582</c:v>
                </c:pt>
                <c:pt idx="385">
                  <c:v>105.82541094210005</c:v>
                </c:pt>
                <c:pt idx="386">
                  <c:v>106.84402600588811</c:v>
                </c:pt>
                <c:pt idx="387">
                  <c:v>106.49932531894009</c:v>
                </c:pt>
                <c:pt idx="388">
                  <c:v>108.67425171736986</c:v>
                </c:pt>
                <c:pt idx="389">
                  <c:v>109.54351692836113</c:v>
                </c:pt>
                <c:pt idx="390">
                  <c:v>109.73948110893025</c:v>
                </c:pt>
                <c:pt idx="391">
                  <c:v>111.61402109911681</c:v>
                </c:pt>
                <c:pt idx="392">
                  <c:v>111.4183635917566</c:v>
                </c:pt>
                <c:pt idx="393">
                  <c:v>113.37309862610394</c:v>
                </c:pt>
                <c:pt idx="394">
                  <c:v>113.12239327772311</c:v>
                </c:pt>
                <c:pt idx="395">
                  <c:v>112.7691057409225</c:v>
                </c:pt>
                <c:pt idx="396">
                  <c:v>113.39533243375844</c:v>
                </c:pt>
                <c:pt idx="397">
                  <c:v>115.03588076545626</c:v>
                </c:pt>
                <c:pt idx="398">
                  <c:v>113.95623773307155</c:v>
                </c:pt>
                <c:pt idx="399">
                  <c:v>111.40747669283607</c:v>
                </c:pt>
                <c:pt idx="400">
                  <c:v>109.46485525024541</c:v>
                </c:pt>
                <c:pt idx="401">
                  <c:v>109.80710255152101</c:v>
                </c:pt>
                <c:pt idx="402">
                  <c:v>111.10034347399406</c:v>
                </c:pt>
                <c:pt idx="403">
                  <c:v>110.26573233562303</c:v>
                </c:pt>
                <c:pt idx="404">
                  <c:v>110.86021835132478</c:v>
                </c:pt>
                <c:pt idx="405">
                  <c:v>112.54922105004911</c:v>
                </c:pt>
                <c:pt idx="406">
                  <c:v>110.81145731108921</c:v>
                </c:pt>
                <c:pt idx="407">
                  <c:v>110.95544038272807</c:v>
                </c:pt>
                <c:pt idx="408">
                  <c:v>113.06427870461232</c:v>
                </c:pt>
                <c:pt idx="409">
                  <c:v>113.55127576054952</c:v>
                </c:pt>
                <c:pt idx="410">
                  <c:v>113.12407998037293</c:v>
                </c:pt>
                <c:pt idx="411">
                  <c:v>114.09148061825313</c:v>
                </c:pt>
                <c:pt idx="412">
                  <c:v>112.71467124631992</c:v>
                </c:pt>
                <c:pt idx="413">
                  <c:v>112.30495583905787</c:v>
                </c:pt>
                <c:pt idx="414">
                  <c:v>109.19498282630018</c:v>
                </c:pt>
                <c:pt idx="415">
                  <c:v>107.60917566241405</c:v>
                </c:pt>
                <c:pt idx="416">
                  <c:v>106.33709519136403</c:v>
                </c:pt>
                <c:pt idx="417">
                  <c:v>104.91842492639842</c:v>
                </c:pt>
                <c:pt idx="418">
                  <c:v>106.09973012757594</c:v>
                </c:pt>
                <c:pt idx="419">
                  <c:v>107.85359421000975</c:v>
                </c:pt>
                <c:pt idx="420">
                  <c:v>108.46755397448476</c:v>
                </c:pt>
                <c:pt idx="421">
                  <c:v>111.51603900883219</c:v>
                </c:pt>
                <c:pt idx="422">
                  <c:v>111.29155421982337</c:v>
                </c:pt>
                <c:pt idx="423">
                  <c:v>114.46945534838076</c:v>
                </c:pt>
                <c:pt idx="424">
                  <c:v>115.50156403336599</c:v>
                </c:pt>
                <c:pt idx="425">
                  <c:v>115.7780299313052</c:v>
                </c:pt>
                <c:pt idx="426">
                  <c:v>115.43961604514233</c:v>
                </c:pt>
                <c:pt idx="427">
                  <c:v>113.53057531894011</c:v>
                </c:pt>
                <c:pt idx="428">
                  <c:v>115.23690505397443</c:v>
                </c:pt>
                <c:pt idx="429">
                  <c:v>113.55740922473009</c:v>
                </c:pt>
                <c:pt idx="430">
                  <c:v>116.07243621197244</c:v>
                </c:pt>
                <c:pt idx="431">
                  <c:v>112.99389720314032</c:v>
                </c:pt>
                <c:pt idx="432">
                  <c:v>113.1910880765456</c:v>
                </c:pt>
                <c:pt idx="433">
                  <c:v>113.23494234543668</c:v>
                </c:pt>
                <c:pt idx="434">
                  <c:v>112.40355127576056</c:v>
                </c:pt>
                <c:pt idx="435">
                  <c:v>114.34770608439646</c:v>
                </c:pt>
                <c:pt idx="436">
                  <c:v>114.34095927379782</c:v>
                </c:pt>
                <c:pt idx="437">
                  <c:v>115.97859421000975</c:v>
                </c:pt>
                <c:pt idx="438">
                  <c:v>117.32166952894998</c:v>
                </c:pt>
                <c:pt idx="439">
                  <c:v>117.31798945044159</c:v>
                </c:pt>
                <c:pt idx="440">
                  <c:v>117.37181059862603</c:v>
                </c:pt>
                <c:pt idx="441">
                  <c:v>116.69252944062806</c:v>
                </c:pt>
                <c:pt idx="442">
                  <c:v>118.87098258096164</c:v>
                </c:pt>
                <c:pt idx="443">
                  <c:v>118.30041707556421</c:v>
                </c:pt>
                <c:pt idx="444">
                  <c:v>118.38015210991168</c:v>
                </c:pt>
                <c:pt idx="445">
                  <c:v>120.23107826300291</c:v>
                </c:pt>
                <c:pt idx="446">
                  <c:v>119.85601692836111</c:v>
                </c:pt>
                <c:pt idx="447">
                  <c:v>118.83954857703621</c:v>
                </c:pt>
                <c:pt idx="448">
                  <c:v>120.93719332679092</c:v>
                </c:pt>
                <c:pt idx="449">
                  <c:v>120.68265456329732</c:v>
                </c:pt>
                <c:pt idx="450">
                  <c:v>122.23748773307155</c:v>
                </c:pt>
                <c:pt idx="451">
                  <c:v>119.34141928361139</c:v>
                </c:pt>
                <c:pt idx="452">
                  <c:v>118.13328017664364</c:v>
                </c:pt>
                <c:pt idx="453">
                  <c:v>116.86963321884195</c:v>
                </c:pt>
                <c:pt idx="454">
                  <c:v>116.77057777232572</c:v>
                </c:pt>
                <c:pt idx="455">
                  <c:v>117.68308390578989</c:v>
                </c:pt>
                <c:pt idx="456">
                  <c:v>117.63033611383695</c:v>
                </c:pt>
                <c:pt idx="457">
                  <c:v>118.41756624141323</c:v>
                </c:pt>
                <c:pt idx="458">
                  <c:v>117.01269627085371</c:v>
                </c:pt>
                <c:pt idx="459">
                  <c:v>119.61543179587831</c:v>
                </c:pt>
                <c:pt idx="460">
                  <c:v>119.5669774288517</c:v>
                </c:pt>
                <c:pt idx="461">
                  <c:v>118.43780667320901</c:v>
                </c:pt>
                <c:pt idx="462">
                  <c:v>119.45504170755626</c:v>
                </c:pt>
                <c:pt idx="463">
                  <c:v>117.31768277723253</c:v>
                </c:pt>
                <c:pt idx="464">
                  <c:v>116.15462463199221</c:v>
                </c:pt>
                <c:pt idx="465">
                  <c:v>116.50162536800794</c:v>
                </c:pt>
                <c:pt idx="466">
                  <c:v>117.66959028459269</c:v>
                </c:pt>
                <c:pt idx="467">
                  <c:v>117.29084887144258</c:v>
                </c:pt>
                <c:pt idx="468">
                  <c:v>117.92136898920515</c:v>
                </c:pt>
                <c:pt idx="469">
                  <c:v>118.22880888125604</c:v>
                </c:pt>
                <c:pt idx="470">
                  <c:v>118.55878925417068</c:v>
                </c:pt>
                <c:pt idx="471">
                  <c:v>119.60055814524041</c:v>
                </c:pt>
                <c:pt idx="472">
                  <c:v>120.78339671246304</c:v>
                </c:pt>
                <c:pt idx="473">
                  <c:v>119.69271344455348</c:v>
                </c:pt>
                <c:pt idx="474">
                  <c:v>120.87309862610394</c:v>
                </c:pt>
                <c:pt idx="475">
                  <c:v>121.60911432777232</c:v>
                </c:pt>
                <c:pt idx="476">
                  <c:v>120.60460623159955</c:v>
                </c:pt>
                <c:pt idx="477">
                  <c:v>119.92915848871439</c:v>
                </c:pt>
                <c:pt idx="478">
                  <c:v>120.43118253189395</c:v>
                </c:pt>
                <c:pt idx="479">
                  <c:v>120.48715039254161</c:v>
                </c:pt>
                <c:pt idx="480">
                  <c:v>121.15738469087334</c:v>
                </c:pt>
                <c:pt idx="481">
                  <c:v>121.72028336604509</c:v>
                </c:pt>
                <c:pt idx="482">
                  <c:v>121.5275392541707</c:v>
                </c:pt>
                <c:pt idx="483">
                  <c:v>122.39496442590782</c:v>
                </c:pt>
                <c:pt idx="484">
                  <c:v>122.12708537782123</c:v>
                </c:pt>
                <c:pt idx="485">
                  <c:v>122.23917443572121</c:v>
                </c:pt>
                <c:pt idx="486">
                  <c:v>121.21779931305187</c:v>
                </c:pt>
                <c:pt idx="487">
                  <c:v>122.39879784102045</c:v>
                </c:pt>
                <c:pt idx="488">
                  <c:v>121.28158734052977</c:v>
                </c:pt>
                <c:pt idx="489">
                  <c:v>120.65904072620208</c:v>
                </c:pt>
                <c:pt idx="490">
                  <c:v>118.63591756624135</c:v>
                </c:pt>
                <c:pt idx="491">
                  <c:v>119.51576300294401</c:v>
                </c:pt>
                <c:pt idx="492">
                  <c:v>121.43998405299307</c:v>
                </c:pt>
                <c:pt idx="493">
                  <c:v>121.93526128557407</c:v>
                </c:pt>
                <c:pt idx="494">
                  <c:v>121.97313542688896</c:v>
                </c:pt>
                <c:pt idx="495">
                  <c:v>122.80805323846893</c:v>
                </c:pt>
                <c:pt idx="496">
                  <c:v>122.63278949950917</c:v>
                </c:pt>
                <c:pt idx="497">
                  <c:v>122.1270853778212</c:v>
                </c:pt>
                <c:pt idx="498">
                  <c:v>121.76275760549548</c:v>
                </c:pt>
                <c:pt idx="499">
                  <c:v>121.96730863591753</c:v>
                </c:pt>
                <c:pt idx="500">
                  <c:v>120.42244234543652</c:v>
                </c:pt>
                <c:pt idx="501">
                  <c:v>120.08080839057884</c:v>
                </c:pt>
                <c:pt idx="502">
                  <c:v>118.3295510304218</c:v>
                </c:pt>
                <c:pt idx="503">
                  <c:v>118.04035819430806</c:v>
                </c:pt>
                <c:pt idx="504">
                  <c:v>119.77413518155041</c:v>
                </c:pt>
                <c:pt idx="505">
                  <c:v>118.49852796859652</c:v>
                </c:pt>
                <c:pt idx="506">
                  <c:v>117.82998037291439</c:v>
                </c:pt>
                <c:pt idx="507">
                  <c:v>116.10525024533842</c:v>
                </c:pt>
                <c:pt idx="508">
                  <c:v>116.90934739941108</c:v>
                </c:pt>
                <c:pt idx="509">
                  <c:v>119.38067345436691</c:v>
                </c:pt>
                <c:pt idx="510">
                  <c:v>118.79738101079469</c:v>
                </c:pt>
                <c:pt idx="511">
                  <c:v>116.34261530912646</c:v>
                </c:pt>
                <c:pt idx="512">
                  <c:v>117.15836604514216</c:v>
                </c:pt>
                <c:pt idx="513">
                  <c:v>117.15836604514216</c:v>
                </c:pt>
                <c:pt idx="514">
                  <c:v>117.06636408243364</c:v>
                </c:pt>
                <c:pt idx="515">
                  <c:v>113.63239082433741</c:v>
                </c:pt>
                <c:pt idx="516">
                  <c:v>114.91505152109896</c:v>
                </c:pt>
                <c:pt idx="517">
                  <c:v>115.27079244357186</c:v>
                </c:pt>
              </c:numCache>
            </c:numRef>
          </c:val>
        </c:ser>
        <c:ser>
          <c:idx val="2"/>
          <c:order val="2"/>
          <c:tx>
            <c:v>BP</c:v>
          </c:tx>
          <c:marker>
            <c:symbol val="none"/>
          </c:marker>
          <c:val>
            <c:numRef>
              <c:f>'BP share price'!$E$4:$E$521</c:f>
              <c:numCache>
                <c:formatCode>General</c:formatCode>
                <c:ptCount val="518"/>
                <c:pt idx="0">
                  <c:v>100</c:v>
                </c:pt>
                <c:pt idx="1">
                  <c:v>98.901434238632902</c:v>
                </c:pt>
                <c:pt idx="2">
                  <c:v>97.101007018614496</c:v>
                </c:pt>
                <c:pt idx="3">
                  <c:v>97.604516325907866</c:v>
                </c:pt>
                <c:pt idx="4">
                  <c:v>95.636252670125117</c:v>
                </c:pt>
                <c:pt idx="5">
                  <c:v>93.072932560268455</c:v>
                </c:pt>
                <c:pt idx="6">
                  <c:v>95.361611229783321</c:v>
                </c:pt>
                <c:pt idx="7">
                  <c:v>89.13640524870307</c:v>
                </c:pt>
                <c:pt idx="8">
                  <c:v>87.808971620384426</c:v>
                </c:pt>
                <c:pt idx="9">
                  <c:v>87.808971620384426</c:v>
                </c:pt>
                <c:pt idx="10">
                  <c:v>85.215135794934383</c:v>
                </c:pt>
                <c:pt idx="11">
                  <c:v>86.206896551724071</c:v>
                </c:pt>
                <c:pt idx="12">
                  <c:v>86.512053707659419</c:v>
                </c:pt>
                <c:pt idx="13">
                  <c:v>84.513274336283118</c:v>
                </c:pt>
                <c:pt idx="14">
                  <c:v>83.796155019835226</c:v>
                </c:pt>
                <c:pt idx="15">
                  <c:v>83.231614281354979</c:v>
                </c:pt>
                <c:pt idx="16">
                  <c:v>82.636557827280939</c:v>
                </c:pt>
                <c:pt idx="17">
                  <c:v>83.552029295086953</c:v>
                </c:pt>
                <c:pt idx="18">
                  <c:v>80.897162038449778</c:v>
                </c:pt>
                <c:pt idx="19">
                  <c:v>80.851388465059458</c:v>
                </c:pt>
                <c:pt idx="20">
                  <c:v>81.476960634726851</c:v>
                </c:pt>
                <c:pt idx="21">
                  <c:v>79.874885566066396</c:v>
                </c:pt>
                <c:pt idx="22">
                  <c:v>80.683552029295072</c:v>
                </c:pt>
                <c:pt idx="23">
                  <c:v>77.311565456209934</c:v>
                </c:pt>
                <c:pt idx="24">
                  <c:v>75.221238938053048</c:v>
                </c:pt>
                <c:pt idx="25">
                  <c:v>74.031126029905479</c:v>
                </c:pt>
                <c:pt idx="26">
                  <c:v>75.068660360085431</c:v>
                </c:pt>
                <c:pt idx="27">
                  <c:v>79.462923405553866</c:v>
                </c:pt>
                <c:pt idx="28">
                  <c:v>75.495880378394858</c:v>
                </c:pt>
                <c:pt idx="29">
                  <c:v>75.495880378394858</c:v>
                </c:pt>
                <c:pt idx="30">
                  <c:v>65.608788526090791</c:v>
                </c:pt>
                <c:pt idx="31">
                  <c:v>65.570643881599011</c:v>
                </c:pt>
                <c:pt idx="32">
                  <c:v>65.952090326518118</c:v>
                </c:pt>
                <c:pt idx="33">
                  <c:v>66.119926762282574</c:v>
                </c:pt>
                <c:pt idx="34">
                  <c:v>65.65456209948114</c:v>
                </c:pt>
                <c:pt idx="35">
                  <c:v>62.389380530973447</c:v>
                </c:pt>
                <c:pt idx="36">
                  <c:v>59.742142203234657</c:v>
                </c:pt>
                <c:pt idx="37">
                  <c:v>55.767470247177314</c:v>
                </c:pt>
                <c:pt idx="38">
                  <c:v>59.795544705523362</c:v>
                </c:pt>
                <c:pt idx="39">
                  <c:v>54.234055538602377</c:v>
                </c:pt>
                <c:pt idx="40">
                  <c:v>52.181873664937413</c:v>
                </c:pt>
                <c:pt idx="41">
                  <c:v>51.418980775099151</c:v>
                </c:pt>
                <c:pt idx="42">
                  <c:v>54.882514494964909</c:v>
                </c:pt>
                <c:pt idx="43">
                  <c:v>54.539212694537689</c:v>
                </c:pt>
                <c:pt idx="44">
                  <c:v>53.326212999694853</c:v>
                </c:pt>
                <c:pt idx="45">
                  <c:v>50.991760756789752</c:v>
                </c:pt>
                <c:pt idx="46">
                  <c:v>50.884955752212328</c:v>
                </c:pt>
                <c:pt idx="47">
                  <c:v>49.626182483979278</c:v>
                </c:pt>
                <c:pt idx="48">
                  <c:v>46.475434848947209</c:v>
                </c:pt>
                <c:pt idx="49">
                  <c:v>47.032346658529164</c:v>
                </c:pt>
                <c:pt idx="50">
                  <c:v>46.216051266402197</c:v>
                </c:pt>
                <c:pt idx="51">
                  <c:v>48.657308513884644</c:v>
                </c:pt>
                <c:pt idx="52">
                  <c:v>50.038144644491929</c:v>
                </c:pt>
                <c:pt idx="53">
                  <c:v>49.130302105584363</c:v>
                </c:pt>
                <c:pt idx="54">
                  <c:v>50.854440036618797</c:v>
                </c:pt>
                <c:pt idx="55">
                  <c:v>52.7158986878242</c:v>
                </c:pt>
                <c:pt idx="56">
                  <c:v>55.241074153188855</c:v>
                </c:pt>
                <c:pt idx="57">
                  <c:v>55.996338114128818</c:v>
                </c:pt>
                <c:pt idx="58">
                  <c:v>55.660665242599954</c:v>
                </c:pt>
                <c:pt idx="59">
                  <c:v>60.871223680195236</c:v>
                </c:pt>
                <c:pt idx="60">
                  <c:v>62.610619469026467</c:v>
                </c:pt>
                <c:pt idx="61">
                  <c:v>61.184009765028947</c:v>
                </c:pt>
                <c:pt idx="62">
                  <c:v>61.29844369850472</c:v>
                </c:pt>
                <c:pt idx="63">
                  <c:v>62.122368019530043</c:v>
                </c:pt>
                <c:pt idx="64">
                  <c:v>59.177601464754268</c:v>
                </c:pt>
                <c:pt idx="65">
                  <c:v>59.116570033567243</c:v>
                </c:pt>
                <c:pt idx="66">
                  <c:v>61.016173329264525</c:v>
                </c:pt>
                <c:pt idx="67">
                  <c:v>61.031431187061251</c:v>
                </c:pt>
                <c:pt idx="68">
                  <c:v>60.817821177906488</c:v>
                </c:pt>
                <c:pt idx="69">
                  <c:v>63.617638083612952</c:v>
                </c:pt>
                <c:pt idx="70">
                  <c:v>61.946902654867195</c:v>
                </c:pt>
                <c:pt idx="71">
                  <c:v>61.412877631980379</c:v>
                </c:pt>
                <c:pt idx="72">
                  <c:v>63.083613060726194</c:v>
                </c:pt>
                <c:pt idx="73">
                  <c:v>61.939273725968818</c:v>
                </c:pt>
                <c:pt idx="74">
                  <c:v>63.030210558437545</c:v>
                </c:pt>
                <c:pt idx="75">
                  <c:v>63.419285932255065</c:v>
                </c:pt>
                <c:pt idx="76">
                  <c:v>64.33475740006098</c:v>
                </c:pt>
                <c:pt idx="77">
                  <c:v>64.601769911504348</c:v>
                </c:pt>
                <c:pt idx="78">
                  <c:v>64.899298138541226</c:v>
                </c:pt>
                <c:pt idx="79">
                  <c:v>66.028379615501834</c:v>
                </c:pt>
                <c:pt idx="80">
                  <c:v>63.983826670735333</c:v>
                </c:pt>
                <c:pt idx="81">
                  <c:v>62.709795544705486</c:v>
                </c:pt>
                <c:pt idx="82">
                  <c:v>62.564845895636147</c:v>
                </c:pt>
                <c:pt idx="83">
                  <c:v>63.533719865730802</c:v>
                </c:pt>
                <c:pt idx="84">
                  <c:v>62.519072322245911</c:v>
                </c:pt>
                <c:pt idx="85">
                  <c:v>62.2520598108025</c:v>
                </c:pt>
                <c:pt idx="86">
                  <c:v>60.665242599938942</c:v>
                </c:pt>
                <c:pt idx="87">
                  <c:v>59.002136100091512</c:v>
                </c:pt>
                <c:pt idx="88">
                  <c:v>59.253890753738091</c:v>
                </c:pt>
                <c:pt idx="89">
                  <c:v>59.597192554165353</c:v>
                </c:pt>
                <c:pt idx="90">
                  <c:v>57.59841318278913</c:v>
                </c:pt>
                <c:pt idx="91">
                  <c:v>57.239853524565113</c:v>
                </c:pt>
                <c:pt idx="92">
                  <c:v>58.834299664327055</c:v>
                </c:pt>
                <c:pt idx="93">
                  <c:v>57.926457125419546</c:v>
                </c:pt>
                <c:pt idx="94">
                  <c:v>57.926457125419546</c:v>
                </c:pt>
                <c:pt idx="95">
                  <c:v>58.071406774488835</c:v>
                </c:pt>
                <c:pt idx="96">
                  <c:v>59.314922184925202</c:v>
                </c:pt>
                <c:pt idx="97">
                  <c:v>59.902349710100673</c:v>
                </c:pt>
                <c:pt idx="98">
                  <c:v>61.290814769606293</c:v>
                </c:pt>
                <c:pt idx="99">
                  <c:v>62.023191943851096</c:v>
                </c:pt>
                <c:pt idx="100">
                  <c:v>62.068965517241345</c:v>
                </c:pt>
                <c:pt idx="101">
                  <c:v>62.885260909368277</c:v>
                </c:pt>
                <c:pt idx="102">
                  <c:v>63.388770216661555</c:v>
                </c:pt>
                <c:pt idx="103">
                  <c:v>62.808971620384476</c:v>
                </c:pt>
                <c:pt idx="104">
                  <c:v>63.480317363442104</c:v>
                </c:pt>
                <c:pt idx="105">
                  <c:v>63.350625572169598</c:v>
                </c:pt>
                <c:pt idx="106">
                  <c:v>61.657003356728694</c:v>
                </c:pt>
                <c:pt idx="107">
                  <c:v>62.320720170887981</c:v>
                </c:pt>
                <c:pt idx="108">
                  <c:v>61.496795849862657</c:v>
                </c:pt>
                <c:pt idx="109">
                  <c:v>62.763198046994226</c:v>
                </c:pt>
                <c:pt idx="110">
                  <c:v>63.289594140982601</c:v>
                </c:pt>
                <c:pt idx="111">
                  <c:v>61.985047299359145</c:v>
                </c:pt>
                <c:pt idx="112">
                  <c:v>61.809581934696318</c:v>
                </c:pt>
                <c:pt idx="113">
                  <c:v>61.77906621910283</c:v>
                </c:pt>
                <c:pt idx="114">
                  <c:v>61.626487641135178</c:v>
                </c:pt>
                <c:pt idx="115">
                  <c:v>61.817210863594745</c:v>
                </c:pt>
                <c:pt idx="116">
                  <c:v>64.235581324382039</c:v>
                </c:pt>
                <c:pt idx="117">
                  <c:v>65.273115654562091</c:v>
                </c:pt>
                <c:pt idx="118">
                  <c:v>67.210863594751302</c:v>
                </c:pt>
                <c:pt idx="119">
                  <c:v>65.624046383887688</c:v>
                </c:pt>
                <c:pt idx="120">
                  <c:v>65.837656393042423</c:v>
                </c:pt>
                <c:pt idx="121">
                  <c:v>66.455599633811403</c:v>
                </c:pt>
                <c:pt idx="122">
                  <c:v>66.684467500762878</c:v>
                </c:pt>
                <c:pt idx="123">
                  <c:v>66.501373207201681</c:v>
                </c:pt>
                <c:pt idx="124">
                  <c:v>65.967348184314915</c:v>
                </c:pt>
                <c:pt idx="125">
                  <c:v>65.479096734818413</c:v>
                </c:pt>
                <c:pt idx="126">
                  <c:v>66.669209642966123</c:v>
                </c:pt>
                <c:pt idx="127">
                  <c:v>65.563014952700641</c:v>
                </c:pt>
                <c:pt idx="128">
                  <c:v>64.914555996338208</c:v>
                </c:pt>
                <c:pt idx="129">
                  <c:v>65.936832468721349</c:v>
                </c:pt>
                <c:pt idx="130">
                  <c:v>66.478486420506513</c:v>
                </c:pt>
                <c:pt idx="131">
                  <c:v>66.432712847116278</c:v>
                </c:pt>
                <c:pt idx="132">
                  <c:v>65.990234971010167</c:v>
                </c:pt>
                <c:pt idx="133">
                  <c:v>65.410436374732981</c:v>
                </c:pt>
                <c:pt idx="134">
                  <c:v>65.402807445834611</c:v>
                </c:pt>
                <c:pt idx="135">
                  <c:v>65.0518767165089</c:v>
                </c:pt>
                <c:pt idx="136">
                  <c:v>63.93805309734514</c:v>
                </c:pt>
                <c:pt idx="137">
                  <c:v>64.54073848031743</c:v>
                </c:pt>
                <c:pt idx="138">
                  <c:v>64.9679584986268</c:v>
                </c:pt>
                <c:pt idx="139">
                  <c:v>64.693317058285018</c:v>
                </c:pt>
                <c:pt idx="140">
                  <c:v>65.860543179737576</c:v>
                </c:pt>
                <c:pt idx="141">
                  <c:v>67.027769301190133</c:v>
                </c:pt>
                <c:pt idx="142">
                  <c:v>67.912725053402511</c:v>
                </c:pt>
                <c:pt idx="143">
                  <c:v>68.103448275862078</c:v>
                </c:pt>
                <c:pt idx="144">
                  <c:v>67.744888617638082</c:v>
                </c:pt>
                <c:pt idx="145">
                  <c:v>69.339334757399968</c:v>
                </c:pt>
                <c:pt idx="146">
                  <c:v>67.966127555691173</c:v>
                </c:pt>
                <c:pt idx="147">
                  <c:v>68.629844369850417</c:v>
                </c:pt>
                <c:pt idx="148">
                  <c:v>68.042416844675003</c:v>
                </c:pt>
                <c:pt idx="149">
                  <c:v>68.462007934086003</c:v>
                </c:pt>
                <c:pt idx="150">
                  <c:v>66.470857491608186</c:v>
                </c:pt>
                <c:pt idx="151">
                  <c:v>66.463228562709801</c:v>
                </c:pt>
                <c:pt idx="152">
                  <c:v>66.867561794324075</c:v>
                </c:pt>
                <c:pt idx="153">
                  <c:v>66.501373207201709</c:v>
                </c:pt>
                <c:pt idx="154">
                  <c:v>65.761367104058579</c:v>
                </c:pt>
                <c:pt idx="155">
                  <c:v>65.41806530363138</c:v>
                </c:pt>
                <c:pt idx="156">
                  <c:v>66.67683857186438</c:v>
                </c:pt>
                <c:pt idx="157">
                  <c:v>66.737870003051526</c:v>
                </c:pt>
                <c:pt idx="158">
                  <c:v>66.524259993896862</c:v>
                </c:pt>
                <c:pt idx="159">
                  <c:v>65.34177601464755</c:v>
                </c:pt>
                <c:pt idx="160">
                  <c:v>64.990845285321967</c:v>
                </c:pt>
                <c:pt idx="161">
                  <c:v>65.58590173939578</c:v>
                </c:pt>
                <c:pt idx="162">
                  <c:v>67.378700030515617</c:v>
                </c:pt>
                <c:pt idx="163">
                  <c:v>66.402197131522655</c:v>
                </c:pt>
                <c:pt idx="164">
                  <c:v>68.660360085443983</c:v>
                </c:pt>
                <c:pt idx="165">
                  <c:v>69.423252975282267</c:v>
                </c:pt>
                <c:pt idx="166">
                  <c:v>69.659749771132113</c:v>
                </c:pt>
                <c:pt idx="167">
                  <c:v>69.484284406469328</c:v>
                </c:pt>
                <c:pt idx="168">
                  <c:v>69.423252975282267</c:v>
                </c:pt>
                <c:pt idx="169">
                  <c:v>69.934391211473908</c:v>
                </c:pt>
                <c:pt idx="170">
                  <c:v>72.184925236496696</c:v>
                </c:pt>
                <c:pt idx="171">
                  <c:v>72.711321330485148</c:v>
                </c:pt>
                <c:pt idx="172">
                  <c:v>71.711931644797119</c:v>
                </c:pt>
                <c:pt idx="173">
                  <c:v>71.277082697589165</c:v>
                </c:pt>
                <c:pt idx="174">
                  <c:v>71.574610924626171</c:v>
                </c:pt>
                <c:pt idx="175">
                  <c:v>72.085749160817812</c:v>
                </c:pt>
                <c:pt idx="176">
                  <c:v>71.711931644797119</c:v>
                </c:pt>
                <c:pt idx="177">
                  <c:v>72.726579188281903</c:v>
                </c:pt>
                <c:pt idx="178">
                  <c:v>72.406164174549886</c:v>
                </c:pt>
                <c:pt idx="179">
                  <c:v>72.406164174549886</c:v>
                </c:pt>
                <c:pt idx="180">
                  <c:v>72.406164174549886</c:v>
                </c:pt>
                <c:pt idx="181">
                  <c:v>72.223069880988703</c:v>
                </c:pt>
                <c:pt idx="182">
                  <c:v>71.895025938358245</c:v>
                </c:pt>
                <c:pt idx="183">
                  <c:v>71.032956972840978</c:v>
                </c:pt>
                <c:pt idx="184">
                  <c:v>71.032956972840978</c:v>
                </c:pt>
                <c:pt idx="185">
                  <c:v>75.205981080256308</c:v>
                </c:pt>
                <c:pt idx="186">
                  <c:v>76.174855050350871</c:v>
                </c:pt>
                <c:pt idx="187">
                  <c:v>75.816295392126918</c:v>
                </c:pt>
                <c:pt idx="188">
                  <c:v>75.144949649069346</c:v>
                </c:pt>
                <c:pt idx="189">
                  <c:v>74.206591394568179</c:v>
                </c:pt>
                <c:pt idx="190">
                  <c:v>76.289288983826651</c:v>
                </c:pt>
                <c:pt idx="191">
                  <c:v>76.884345437900478</c:v>
                </c:pt>
                <c:pt idx="192">
                  <c:v>76.853829722306969</c:v>
                </c:pt>
                <c:pt idx="193">
                  <c:v>76.212999694842907</c:v>
                </c:pt>
                <c:pt idx="194">
                  <c:v>76.396093988404004</c:v>
                </c:pt>
                <c:pt idx="195">
                  <c:v>77.662496185535488</c:v>
                </c:pt>
                <c:pt idx="196">
                  <c:v>77.204760451632566</c:v>
                </c:pt>
                <c:pt idx="197">
                  <c:v>75.381446444919106</c:v>
                </c:pt>
                <c:pt idx="198">
                  <c:v>75.877326823313979</c:v>
                </c:pt>
                <c:pt idx="199">
                  <c:v>75.831553249923743</c:v>
                </c:pt>
                <c:pt idx="200">
                  <c:v>75.831553249923743</c:v>
                </c:pt>
                <c:pt idx="201">
                  <c:v>75.02288678669504</c:v>
                </c:pt>
                <c:pt idx="202">
                  <c:v>74.214220323466577</c:v>
                </c:pt>
                <c:pt idx="203">
                  <c:v>74.275251754653539</c:v>
                </c:pt>
                <c:pt idx="204">
                  <c:v>73.977723527616732</c:v>
                </c:pt>
                <c:pt idx="205">
                  <c:v>74.916081782117828</c:v>
                </c:pt>
                <c:pt idx="206">
                  <c:v>74.458346048214779</c:v>
                </c:pt>
                <c:pt idx="207">
                  <c:v>72.924931339639826</c:v>
                </c:pt>
                <c:pt idx="208">
                  <c:v>72.665547757094757</c:v>
                </c:pt>
                <c:pt idx="209">
                  <c:v>73.458956362526564</c:v>
                </c:pt>
                <c:pt idx="210">
                  <c:v>73.924321025328027</c:v>
                </c:pt>
                <c:pt idx="211">
                  <c:v>72.69606347268838</c:v>
                </c:pt>
                <c:pt idx="212">
                  <c:v>72.734208117180259</c:v>
                </c:pt>
                <c:pt idx="213">
                  <c:v>72.589258468111097</c:v>
                </c:pt>
                <c:pt idx="214">
                  <c:v>73.237717424473573</c:v>
                </c:pt>
                <c:pt idx="215">
                  <c:v>74.183704607873011</c:v>
                </c:pt>
                <c:pt idx="216">
                  <c:v>74.588037839487185</c:v>
                </c:pt>
                <c:pt idx="217">
                  <c:v>74.664327128471072</c:v>
                </c:pt>
                <c:pt idx="218">
                  <c:v>75.221238938053048</c:v>
                </c:pt>
                <c:pt idx="219">
                  <c:v>75</c:v>
                </c:pt>
                <c:pt idx="220">
                  <c:v>75.183094293561055</c:v>
                </c:pt>
                <c:pt idx="221">
                  <c:v>74.53463533719858</c:v>
                </c:pt>
                <c:pt idx="222">
                  <c:v>75.221238938052977</c:v>
                </c:pt>
                <c:pt idx="223">
                  <c:v>75.488251449496431</c:v>
                </c:pt>
                <c:pt idx="224">
                  <c:v>75.480622520598047</c:v>
                </c:pt>
                <c:pt idx="225">
                  <c:v>74.763503204150126</c:v>
                </c:pt>
                <c:pt idx="226">
                  <c:v>73.924321025328027</c:v>
                </c:pt>
                <c:pt idx="227">
                  <c:v>74.992371071101559</c:v>
                </c:pt>
                <c:pt idx="228">
                  <c:v>75.358559658223911</c:v>
                </c:pt>
                <c:pt idx="229">
                  <c:v>75.907842538907474</c:v>
                </c:pt>
                <c:pt idx="230">
                  <c:v>75.343301800427099</c:v>
                </c:pt>
                <c:pt idx="231">
                  <c:v>74.008239243210227</c:v>
                </c:pt>
                <c:pt idx="232">
                  <c:v>72.70369240158675</c:v>
                </c:pt>
                <c:pt idx="233">
                  <c:v>71.467805920048846</c:v>
                </c:pt>
                <c:pt idx="234">
                  <c:v>70.079340860543056</c:v>
                </c:pt>
                <c:pt idx="235">
                  <c:v>68.85108330790348</c:v>
                </c:pt>
                <c:pt idx="236">
                  <c:v>68.706133658834233</c:v>
                </c:pt>
                <c:pt idx="237">
                  <c:v>69.819957277998085</c:v>
                </c:pt>
                <c:pt idx="238">
                  <c:v>70.491303021055813</c:v>
                </c:pt>
                <c:pt idx="239">
                  <c:v>70.888007323771546</c:v>
                </c:pt>
                <c:pt idx="240">
                  <c:v>70.735428745804001</c:v>
                </c:pt>
                <c:pt idx="241">
                  <c:v>71.750076289288899</c:v>
                </c:pt>
                <c:pt idx="242">
                  <c:v>73.37503814464425</c:v>
                </c:pt>
                <c:pt idx="243">
                  <c:v>73.779371376258553</c:v>
                </c:pt>
                <c:pt idx="244">
                  <c:v>72.795239548367391</c:v>
                </c:pt>
                <c:pt idx="245">
                  <c:v>71.185535550808495</c:v>
                </c:pt>
                <c:pt idx="246">
                  <c:v>69.94964906927072</c:v>
                </c:pt>
                <c:pt idx="247">
                  <c:v>69.270674397314508</c:v>
                </c:pt>
                <c:pt idx="248">
                  <c:v>71.711931644796977</c:v>
                </c:pt>
                <c:pt idx="249">
                  <c:v>71.597497711321239</c:v>
                </c:pt>
                <c:pt idx="250">
                  <c:v>72.451937747940107</c:v>
                </c:pt>
                <c:pt idx="251">
                  <c:v>72.703692401586679</c:v>
                </c:pt>
                <c:pt idx="252">
                  <c:v>72.459566676838492</c:v>
                </c:pt>
                <c:pt idx="253">
                  <c:v>73.008849557521941</c:v>
                </c:pt>
                <c:pt idx="254">
                  <c:v>72.444308819041709</c:v>
                </c:pt>
                <c:pt idx="255">
                  <c:v>70.392126945376859</c:v>
                </c:pt>
                <c:pt idx="256">
                  <c:v>70.826975892584429</c:v>
                </c:pt>
                <c:pt idx="257">
                  <c:v>70.193774794018779</c:v>
                </c:pt>
                <c:pt idx="258">
                  <c:v>69.537686908757934</c:v>
                </c:pt>
                <c:pt idx="259">
                  <c:v>68.912114739090597</c:v>
                </c:pt>
                <c:pt idx="260">
                  <c:v>69.041806530363061</c:v>
                </c:pt>
                <c:pt idx="261">
                  <c:v>71.139761977418289</c:v>
                </c:pt>
                <c:pt idx="262">
                  <c:v>70.277693011901064</c:v>
                </c:pt>
                <c:pt idx="263">
                  <c:v>70.277693011901064</c:v>
                </c:pt>
                <c:pt idx="264">
                  <c:v>70.277693011901064</c:v>
                </c:pt>
                <c:pt idx="265">
                  <c:v>70.826975892584429</c:v>
                </c:pt>
                <c:pt idx="266">
                  <c:v>71.101617332926267</c:v>
                </c:pt>
                <c:pt idx="267">
                  <c:v>70.575221238937971</c:v>
                </c:pt>
                <c:pt idx="268">
                  <c:v>70.575221238937971</c:v>
                </c:pt>
                <c:pt idx="269">
                  <c:v>70.575221238937971</c:v>
                </c:pt>
                <c:pt idx="270">
                  <c:v>69.873359780286748</c:v>
                </c:pt>
                <c:pt idx="271">
                  <c:v>68.462007934085918</c:v>
                </c:pt>
                <c:pt idx="272">
                  <c:v>67.294781812633317</c:v>
                </c:pt>
                <c:pt idx="273">
                  <c:v>69.377479401891847</c:v>
                </c:pt>
                <c:pt idx="274">
                  <c:v>69.346963686298452</c:v>
                </c:pt>
                <c:pt idx="275">
                  <c:v>69.491913335367741</c:v>
                </c:pt>
                <c:pt idx="276">
                  <c:v>68.355202929508579</c:v>
                </c:pt>
                <c:pt idx="277">
                  <c:v>67.630454684162331</c:v>
                </c:pt>
                <c:pt idx="278">
                  <c:v>67.470247177296173</c:v>
                </c:pt>
                <c:pt idx="279">
                  <c:v>66.898077509917528</c:v>
                </c:pt>
                <c:pt idx="280">
                  <c:v>66.341165700335679</c:v>
                </c:pt>
                <c:pt idx="281">
                  <c:v>67.294781812633317</c:v>
                </c:pt>
                <c:pt idx="282">
                  <c:v>68.339945071711853</c:v>
                </c:pt>
                <c:pt idx="283">
                  <c:v>70.186145865120452</c:v>
                </c:pt>
                <c:pt idx="284">
                  <c:v>68.965517241379317</c:v>
                </c:pt>
                <c:pt idx="285">
                  <c:v>69.636862984436888</c:v>
                </c:pt>
                <c:pt idx="286">
                  <c:v>69.75892584681101</c:v>
                </c:pt>
                <c:pt idx="287">
                  <c:v>70.369240158681535</c:v>
                </c:pt>
                <c:pt idx="288">
                  <c:v>70.132743362831675</c:v>
                </c:pt>
                <c:pt idx="289">
                  <c:v>70.132743362831675</c:v>
                </c:pt>
                <c:pt idx="290">
                  <c:v>71.460176991150362</c:v>
                </c:pt>
                <c:pt idx="291">
                  <c:v>71.124504119621406</c:v>
                </c:pt>
                <c:pt idx="292">
                  <c:v>69.522429050961151</c:v>
                </c:pt>
                <c:pt idx="293">
                  <c:v>69.324076899603142</c:v>
                </c:pt>
                <c:pt idx="294">
                  <c:v>68.797680805614803</c:v>
                </c:pt>
                <c:pt idx="295">
                  <c:v>68.378089716203647</c:v>
                </c:pt>
                <c:pt idx="296">
                  <c:v>67.767775404333136</c:v>
                </c:pt>
                <c:pt idx="297">
                  <c:v>68.667989014342297</c:v>
                </c:pt>
                <c:pt idx="298">
                  <c:v>67.447360390601062</c:v>
                </c:pt>
                <c:pt idx="299">
                  <c:v>66.760756789746623</c:v>
                </c:pt>
                <c:pt idx="300">
                  <c:v>67.210863594751203</c:v>
                </c:pt>
                <c:pt idx="301">
                  <c:v>66.44797070491299</c:v>
                </c:pt>
                <c:pt idx="302">
                  <c:v>66.203844980164675</c:v>
                </c:pt>
                <c:pt idx="303">
                  <c:v>66.097039975587307</c:v>
                </c:pt>
                <c:pt idx="304">
                  <c:v>65.555386023802086</c:v>
                </c:pt>
                <c:pt idx="305">
                  <c:v>68.004272200182953</c:v>
                </c:pt>
                <c:pt idx="306">
                  <c:v>67.935611840097522</c:v>
                </c:pt>
                <c:pt idx="307">
                  <c:v>66.447970704912976</c:v>
                </c:pt>
                <c:pt idx="308">
                  <c:v>66.699725358559434</c:v>
                </c:pt>
                <c:pt idx="309">
                  <c:v>67.13457430576733</c:v>
                </c:pt>
                <c:pt idx="310">
                  <c:v>67.668599328654039</c:v>
                </c:pt>
                <c:pt idx="311">
                  <c:v>68.561184009764901</c:v>
                </c:pt>
                <c:pt idx="312">
                  <c:v>69.98016478486413</c:v>
                </c:pt>
                <c:pt idx="313">
                  <c:v>70.132743362831619</c:v>
                </c:pt>
                <c:pt idx="314">
                  <c:v>70.620994812328107</c:v>
                </c:pt>
                <c:pt idx="315">
                  <c:v>70.086969789441426</c:v>
                </c:pt>
                <c:pt idx="316">
                  <c:v>69.423252975282196</c:v>
                </c:pt>
                <c:pt idx="317">
                  <c:v>70.582850167836241</c:v>
                </c:pt>
                <c:pt idx="318">
                  <c:v>69.957277998168934</c:v>
                </c:pt>
                <c:pt idx="319">
                  <c:v>70.048825144949532</c:v>
                </c:pt>
                <c:pt idx="320">
                  <c:v>69.156240463838742</c:v>
                </c:pt>
                <c:pt idx="321">
                  <c:v>69.652120842233558</c:v>
                </c:pt>
                <c:pt idx="322">
                  <c:v>69.873359780286648</c:v>
                </c:pt>
                <c:pt idx="323">
                  <c:v>70.033567287152763</c:v>
                </c:pt>
                <c:pt idx="324">
                  <c:v>69.575831553249685</c:v>
                </c:pt>
                <c:pt idx="325">
                  <c:v>70.277693011901007</c:v>
                </c:pt>
                <c:pt idx="326">
                  <c:v>72.017088800732253</c:v>
                </c:pt>
                <c:pt idx="327">
                  <c:v>71.711931644796962</c:v>
                </c:pt>
                <c:pt idx="328">
                  <c:v>71.765334147085539</c:v>
                </c:pt>
                <c:pt idx="329">
                  <c:v>72.535855965822293</c:v>
                </c:pt>
                <c:pt idx="330">
                  <c:v>70.682026243515281</c:v>
                </c:pt>
                <c:pt idx="331">
                  <c:v>70.216661580713989</c:v>
                </c:pt>
                <c:pt idx="332">
                  <c:v>70.003051571559141</c:v>
                </c:pt>
                <c:pt idx="333">
                  <c:v>70.33872444308804</c:v>
                </c:pt>
                <c:pt idx="334">
                  <c:v>69.880988709185019</c:v>
                </c:pt>
                <c:pt idx="335">
                  <c:v>68.21025328043936</c:v>
                </c:pt>
                <c:pt idx="336">
                  <c:v>66.066524259993813</c:v>
                </c:pt>
                <c:pt idx="337">
                  <c:v>64.159292035398082</c:v>
                </c:pt>
                <c:pt idx="338">
                  <c:v>62.656393042416717</c:v>
                </c:pt>
                <c:pt idx="339">
                  <c:v>61.496795849862551</c:v>
                </c:pt>
                <c:pt idx="340">
                  <c:v>61.832468721391351</c:v>
                </c:pt>
                <c:pt idx="341">
                  <c:v>60.48214830637766</c:v>
                </c:pt>
                <c:pt idx="342">
                  <c:v>60.512664021971176</c:v>
                </c:pt>
                <c:pt idx="343">
                  <c:v>61.771437290204304</c:v>
                </c:pt>
                <c:pt idx="344">
                  <c:v>63.579493439121009</c:v>
                </c:pt>
                <c:pt idx="345">
                  <c:v>63.556606652425856</c:v>
                </c:pt>
                <c:pt idx="346">
                  <c:v>63.014952700640663</c:v>
                </c:pt>
                <c:pt idx="347">
                  <c:v>61.031431187061195</c:v>
                </c:pt>
                <c:pt idx="348">
                  <c:v>59.490387549587915</c:v>
                </c:pt>
                <c:pt idx="349">
                  <c:v>59.536161122978235</c:v>
                </c:pt>
                <c:pt idx="350">
                  <c:v>60.428745804089026</c:v>
                </c:pt>
                <c:pt idx="351">
                  <c:v>60.916997253585443</c:v>
                </c:pt>
                <c:pt idx="352">
                  <c:v>58.910588953310814</c:v>
                </c:pt>
                <c:pt idx="353">
                  <c:v>58.941104668904345</c:v>
                </c:pt>
                <c:pt idx="354">
                  <c:v>58.941104668904345</c:v>
                </c:pt>
                <c:pt idx="355">
                  <c:v>60.665242599938885</c:v>
                </c:pt>
                <c:pt idx="356">
                  <c:v>61.405248703081973</c:v>
                </c:pt>
                <c:pt idx="357">
                  <c:v>59.276777540433216</c:v>
                </c:pt>
                <c:pt idx="358">
                  <c:v>57.125419591089312</c:v>
                </c:pt>
                <c:pt idx="359">
                  <c:v>55.416539517851575</c:v>
                </c:pt>
                <c:pt idx="360">
                  <c:v>56.705828501678255</c:v>
                </c:pt>
                <c:pt idx="361">
                  <c:v>58.971620384497896</c:v>
                </c:pt>
                <c:pt idx="362">
                  <c:v>59.276777540433208</c:v>
                </c:pt>
                <c:pt idx="363">
                  <c:v>57.674702471772854</c:v>
                </c:pt>
                <c:pt idx="364">
                  <c:v>57.293256026853769</c:v>
                </c:pt>
                <c:pt idx="365">
                  <c:v>58.22398535245641</c:v>
                </c:pt>
                <c:pt idx="366">
                  <c:v>60.283796155019729</c:v>
                </c:pt>
                <c:pt idx="367">
                  <c:v>62.709795544705436</c:v>
                </c:pt>
                <c:pt idx="368">
                  <c:v>63.098870918522977</c:v>
                </c:pt>
                <c:pt idx="369">
                  <c:v>62.16051266402193</c:v>
                </c:pt>
                <c:pt idx="370">
                  <c:v>63.243820567592152</c:v>
                </c:pt>
                <c:pt idx="371">
                  <c:v>61.649374427830224</c:v>
                </c:pt>
                <c:pt idx="372">
                  <c:v>58.590173939578847</c:v>
                </c:pt>
                <c:pt idx="373">
                  <c:v>58.750381446444806</c:v>
                </c:pt>
                <c:pt idx="374">
                  <c:v>58.696978944156179</c:v>
                </c:pt>
                <c:pt idx="375">
                  <c:v>61.756179432407571</c:v>
                </c:pt>
                <c:pt idx="376">
                  <c:v>61.016173329264454</c:v>
                </c:pt>
                <c:pt idx="377">
                  <c:v>59.780286847726444</c:v>
                </c:pt>
                <c:pt idx="378">
                  <c:v>59.276777540433201</c:v>
                </c:pt>
                <c:pt idx="379">
                  <c:v>59.02502288678658</c:v>
                </c:pt>
                <c:pt idx="380">
                  <c:v>56.759231003966924</c:v>
                </c:pt>
                <c:pt idx="381">
                  <c:v>59.551418980775011</c:v>
                </c:pt>
                <c:pt idx="382">
                  <c:v>59.932865425694075</c:v>
                </c:pt>
                <c:pt idx="383">
                  <c:v>60.054928288068226</c:v>
                </c:pt>
                <c:pt idx="384">
                  <c:v>61.817210863594575</c:v>
                </c:pt>
                <c:pt idx="385">
                  <c:v>61.924015868172013</c:v>
                </c:pt>
                <c:pt idx="386">
                  <c:v>62.854745193774619</c:v>
                </c:pt>
                <c:pt idx="387">
                  <c:v>61.916386939273565</c:v>
                </c:pt>
                <c:pt idx="388">
                  <c:v>63.533719865730731</c:v>
                </c:pt>
                <c:pt idx="389">
                  <c:v>64.92981385413475</c:v>
                </c:pt>
                <c:pt idx="390">
                  <c:v>65.746109246261696</c:v>
                </c:pt>
                <c:pt idx="391">
                  <c:v>66.669209642965995</c:v>
                </c:pt>
                <c:pt idx="392">
                  <c:v>65.578272810497154</c:v>
                </c:pt>
                <c:pt idx="393">
                  <c:v>67.043027158986703</c:v>
                </c:pt>
                <c:pt idx="394">
                  <c:v>66.844675007628808</c:v>
                </c:pt>
                <c:pt idx="395">
                  <c:v>69.758925846810968</c:v>
                </c:pt>
                <c:pt idx="396">
                  <c:v>70.338724443088054</c:v>
                </c:pt>
                <c:pt idx="397">
                  <c:v>71.383887702166376</c:v>
                </c:pt>
                <c:pt idx="398">
                  <c:v>71.284711626487478</c:v>
                </c:pt>
                <c:pt idx="399">
                  <c:v>70.33872444308804</c:v>
                </c:pt>
                <c:pt idx="400">
                  <c:v>67.74488861763794</c:v>
                </c:pt>
                <c:pt idx="401">
                  <c:v>69.057064388159773</c:v>
                </c:pt>
                <c:pt idx="402">
                  <c:v>69.682636557827038</c:v>
                </c:pt>
                <c:pt idx="403">
                  <c:v>69.049435459261403</c:v>
                </c:pt>
                <c:pt idx="404">
                  <c:v>69.087580103753226</c:v>
                </c:pt>
                <c:pt idx="405">
                  <c:v>69.774183704607736</c:v>
                </c:pt>
                <c:pt idx="406">
                  <c:v>68.66036008544387</c:v>
                </c:pt>
                <c:pt idx="407">
                  <c:v>68.454379005187562</c:v>
                </c:pt>
                <c:pt idx="408">
                  <c:v>69.926762282575382</c:v>
                </c:pt>
                <c:pt idx="409">
                  <c:v>70.003051571559141</c:v>
                </c:pt>
                <c:pt idx="410">
                  <c:v>69.751296917912597</c:v>
                </c:pt>
                <c:pt idx="411">
                  <c:v>70.834604821482912</c:v>
                </c:pt>
                <c:pt idx="412">
                  <c:v>69.514800122062709</c:v>
                </c:pt>
                <c:pt idx="413">
                  <c:v>68.652731156545315</c:v>
                </c:pt>
                <c:pt idx="414">
                  <c:v>67.13457430576733</c:v>
                </c:pt>
                <c:pt idx="415">
                  <c:v>66.493744278303197</c:v>
                </c:pt>
                <c:pt idx="416">
                  <c:v>65.059505645407313</c:v>
                </c:pt>
                <c:pt idx="417">
                  <c:v>64.166920964296494</c:v>
                </c:pt>
                <c:pt idx="418">
                  <c:v>64.906927067439582</c:v>
                </c:pt>
                <c:pt idx="419">
                  <c:v>66.798901434238502</c:v>
                </c:pt>
                <c:pt idx="420">
                  <c:v>66.951480012206119</c:v>
                </c:pt>
                <c:pt idx="421">
                  <c:v>70.300579798596118</c:v>
                </c:pt>
                <c:pt idx="422">
                  <c:v>69.324076899603085</c:v>
                </c:pt>
                <c:pt idx="423">
                  <c:v>70.918523039365226</c:v>
                </c:pt>
                <c:pt idx="424">
                  <c:v>71.147390906316602</c:v>
                </c:pt>
                <c:pt idx="425">
                  <c:v>71.03295697284085</c:v>
                </c:pt>
                <c:pt idx="426">
                  <c:v>70.193774794018751</c:v>
                </c:pt>
                <c:pt idx="427">
                  <c:v>68.82819652120827</c:v>
                </c:pt>
                <c:pt idx="428">
                  <c:v>68.973146170277545</c:v>
                </c:pt>
                <c:pt idx="429">
                  <c:v>67.828806835520027</c:v>
                </c:pt>
                <c:pt idx="430">
                  <c:v>69.003661885871097</c:v>
                </c:pt>
                <c:pt idx="431">
                  <c:v>67.279523954836606</c:v>
                </c:pt>
                <c:pt idx="432">
                  <c:v>68.33231614281334</c:v>
                </c:pt>
                <c:pt idx="433">
                  <c:v>68.011901129081338</c:v>
                </c:pt>
                <c:pt idx="434">
                  <c:v>66.776014647543363</c:v>
                </c:pt>
                <c:pt idx="435">
                  <c:v>67.744888617637955</c:v>
                </c:pt>
                <c:pt idx="436">
                  <c:v>67.065913945681899</c:v>
                </c:pt>
                <c:pt idx="437">
                  <c:v>68.706133658834162</c:v>
                </c:pt>
                <c:pt idx="438">
                  <c:v>70.140372291730088</c:v>
                </c:pt>
                <c:pt idx="439">
                  <c:v>70.140372291730088</c:v>
                </c:pt>
                <c:pt idx="440">
                  <c:v>70.140372291730088</c:v>
                </c:pt>
                <c:pt idx="441">
                  <c:v>69.537686908757877</c:v>
                </c:pt>
                <c:pt idx="442">
                  <c:v>70.315837656392858</c:v>
                </c:pt>
                <c:pt idx="443">
                  <c:v>70.262435154104153</c:v>
                </c:pt>
                <c:pt idx="444">
                  <c:v>70.262435154104153</c:v>
                </c:pt>
                <c:pt idx="445">
                  <c:v>71.872139151662878</c:v>
                </c:pt>
                <c:pt idx="446">
                  <c:v>72.238327738785273</c:v>
                </c:pt>
                <c:pt idx="447">
                  <c:v>72.329874885565857</c:v>
                </c:pt>
                <c:pt idx="448">
                  <c:v>72.787610619468893</c:v>
                </c:pt>
                <c:pt idx="449">
                  <c:v>72.261214525480497</c:v>
                </c:pt>
                <c:pt idx="450">
                  <c:v>73.176685993286327</c:v>
                </c:pt>
                <c:pt idx="451">
                  <c:v>72.520598108025368</c:v>
                </c:pt>
                <c:pt idx="452">
                  <c:v>73.161428135489487</c:v>
                </c:pt>
                <c:pt idx="453">
                  <c:v>72.673176685993113</c:v>
                </c:pt>
                <c:pt idx="454">
                  <c:v>72.932560268538126</c:v>
                </c:pt>
                <c:pt idx="455">
                  <c:v>73.535245651510337</c:v>
                </c:pt>
                <c:pt idx="456">
                  <c:v>73.451327433628109</c:v>
                </c:pt>
                <c:pt idx="457">
                  <c:v>73.611534940494153</c:v>
                </c:pt>
                <c:pt idx="458">
                  <c:v>71.322856270979358</c:v>
                </c:pt>
                <c:pt idx="459">
                  <c:v>72.734208117180117</c:v>
                </c:pt>
                <c:pt idx="460">
                  <c:v>72.841013121757527</c:v>
                </c:pt>
                <c:pt idx="461">
                  <c:v>72.406164174549716</c:v>
                </c:pt>
                <c:pt idx="462">
                  <c:v>72.741837046078544</c:v>
                </c:pt>
                <c:pt idx="463">
                  <c:v>70.880378394873077</c:v>
                </c:pt>
                <c:pt idx="464">
                  <c:v>69.94964906927062</c:v>
                </c:pt>
                <c:pt idx="465">
                  <c:v>71.841623436069426</c:v>
                </c:pt>
                <c:pt idx="466">
                  <c:v>73.695453158376353</c:v>
                </c:pt>
                <c:pt idx="467">
                  <c:v>72.917302410741343</c:v>
                </c:pt>
                <c:pt idx="468">
                  <c:v>73.924321025327899</c:v>
                </c:pt>
                <c:pt idx="469">
                  <c:v>74.694842844064425</c:v>
                </c:pt>
                <c:pt idx="470">
                  <c:v>74.229478181263119</c:v>
                </c:pt>
                <c:pt idx="471">
                  <c:v>74.725358559657934</c:v>
                </c:pt>
                <c:pt idx="472">
                  <c:v>75.282270369239953</c:v>
                </c:pt>
                <c:pt idx="473">
                  <c:v>74.809276777540219</c:v>
                </c:pt>
                <c:pt idx="474">
                  <c:v>75.678974671955785</c:v>
                </c:pt>
                <c:pt idx="475">
                  <c:v>75.495880378394659</c:v>
                </c:pt>
                <c:pt idx="476">
                  <c:v>74.366798901433924</c:v>
                </c:pt>
                <c:pt idx="477">
                  <c:v>74.389685688129177</c:v>
                </c:pt>
                <c:pt idx="478">
                  <c:v>74.603295697283883</c:v>
                </c:pt>
                <c:pt idx="479">
                  <c:v>76.174855050350658</c:v>
                </c:pt>
                <c:pt idx="480">
                  <c:v>75.938358254500784</c:v>
                </c:pt>
                <c:pt idx="481">
                  <c:v>75.823924321025117</c:v>
                </c:pt>
                <c:pt idx="482">
                  <c:v>75.579798596276774</c:v>
                </c:pt>
                <c:pt idx="483">
                  <c:v>75.70949038754938</c:v>
                </c:pt>
                <c:pt idx="484">
                  <c:v>76.548672566371451</c:v>
                </c:pt>
                <c:pt idx="485">
                  <c:v>76.182483979249099</c:v>
                </c:pt>
                <c:pt idx="486">
                  <c:v>75.129691791272293</c:v>
                </c:pt>
                <c:pt idx="487">
                  <c:v>75.740006103142903</c:v>
                </c:pt>
                <c:pt idx="488">
                  <c:v>75.755263960939729</c:v>
                </c:pt>
                <c:pt idx="489">
                  <c:v>76.991150442477746</c:v>
                </c:pt>
                <c:pt idx="490">
                  <c:v>74.778761061946682</c:v>
                </c:pt>
                <c:pt idx="491">
                  <c:v>75.183094293560899</c:v>
                </c:pt>
                <c:pt idx="492">
                  <c:v>75.442477876105926</c:v>
                </c:pt>
                <c:pt idx="493">
                  <c:v>75.358559658223783</c:v>
                </c:pt>
                <c:pt idx="494">
                  <c:v>75.63320109856555</c:v>
                </c:pt>
                <c:pt idx="495">
                  <c:v>76.113823619163696</c:v>
                </c:pt>
                <c:pt idx="496">
                  <c:v>76.144339334757149</c:v>
                </c:pt>
                <c:pt idx="497">
                  <c:v>75.183094293560941</c:v>
                </c:pt>
                <c:pt idx="498">
                  <c:v>74.786389990845123</c:v>
                </c:pt>
                <c:pt idx="499">
                  <c:v>74.954226426609523</c:v>
                </c:pt>
                <c:pt idx="500">
                  <c:v>73.863289594140824</c:v>
                </c:pt>
                <c:pt idx="501">
                  <c:v>73.474214220323361</c:v>
                </c:pt>
                <c:pt idx="502">
                  <c:v>72.711321330484935</c:v>
                </c:pt>
                <c:pt idx="503">
                  <c:v>72.86389990845268</c:v>
                </c:pt>
                <c:pt idx="504">
                  <c:v>73.527616722611981</c:v>
                </c:pt>
                <c:pt idx="505">
                  <c:v>71.917912725053299</c:v>
                </c:pt>
                <c:pt idx="506">
                  <c:v>71.422032346658256</c:v>
                </c:pt>
                <c:pt idx="507">
                  <c:v>70.018309429355966</c:v>
                </c:pt>
                <c:pt idx="508">
                  <c:v>70.5752212389379</c:v>
                </c:pt>
                <c:pt idx="509">
                  <c:v>71.933170582849982</c:v>
                </c:pt>
                <c:pt idx="510">
                  <c:v>70.834604821482898</c:v>
                </c:pt>
                <c:pt idx="511">
                  <c:v>68.973146170277531</c:v>
                </c:pt>
                <c:pt idx="512">
                  <c:v>69.591089411046525</c:v>
                </c:pt>
                <c:pt idx="513">
                  <c:v>69.591089411046525</c:v>
                </c:pt>
                <c:pt idx="514">
                  <c:v>69.591089411046525</c:v>
                </c:pt>
                <c:pt idx="515">
                  <c:v>67.950869697894262</c:v>
                </c:pt>
                <c:pt idx="516">
                  <c:v>67.783033262129848</c:v>
                </c:pt>
                <c:pt idx="517">
                  <c:v>67.874580408910447</c:v>
                </c:pt>
              </c:numCache>
            </c:numRef>
          </c:val>
        </c:ser>
        <c:ser>
          <c:idx val="3"/>
          <c:order val="3"/>
          <c:tx>
            <c:v>S&amp;P 500</c:v>
          </c:tx>
          <c:spPr>
            <a:ln>
              <a:solidFill>
                <a:srgbClr val="FFC000"/>
              </a:solidFill>
            </a:ln>
          </c:spPr>
          <c:marker>
            <c:symbol val="none"/>
          </c:marker>
          <c:val>
            <c:numRef>
              <c:f>'S&amp;P'!$G$8:$G$524</c:f>
              <c:numCache>
                <c:formatCode>General</c:formatCode>
                <c:ptCount val="517"/>
                <c:pt idx="0">
                  <c:v>100</c:v>
                </c:pt>
                <c:pt idx="1">
                  <c:v>99.898109643963622</c:v>
                </c:pt>
                <c:pt idx="2">
                  <c:v>100.12342815487328</c:v>
                </c:pt>
                <c:pt idx="3">
                  <c:v>100.83666064712807</c:v>
                </c:pt>
                <c:pt idx="4">
                  <c:v>100.4034195397538</c:v>
                </c:pt>
                <c:pt idx="5">
                  <c:v>98.055799466525258</c:v>
                </c:pt>
                <c:pt idx="6">
                  <c:v>98.689507778458776</c:v>
                </c:pt>
                <c:pt idx="7">
                  <c:v>99.966864924866258</c:v>
                </c:pt>
                <c:pt idx="8">
                  <c:v>98.302655776271948</c:v>
                </c:pt>
                <c:pt idx="9">
                  <c:v>99.592438575854345</c:v>
                </c:pt>
                <c:pt idx="10">
                  <c:v>97.218310442518899</c:v>
                </c:pt>
                <c:pt idx="11">
                  <c:v>96.580460246193581</c:v>
                </c:pt>
                <c:pt idx="12">
                  <c:v>93.453337530442738</c:v>
                </c:pt>
                <c:pt idx="13">
                  <c:v>92.023559038420089</c:v>
                </c:pt>
                <c:pt idx="14">
                  <c:v>96.069351712254857</c:v>
                </c:pt>
                <c:pt idx="15">
                  <c:v>95.742971222187208</c:v>
                </c:pt>
                <c:pt idx="16">
                  <c:v>97.058433704998379</c:v>
                </c:pt>
                <c:pt idx="17">
                  <c:v>95.879653407114077</c:v>
                </c:pt>
                <c:pt idx="18">
                  <c:v>94.077105319836278</c:v>
                </c:pt>
                <c:pt idx="19">
                  <c:v>94.181480806507608</c:v>
                </c:pt>
                <c:pt idx="20">
                  <c:v>92.844480524859549</c:v>
                </c:pt>
                <c:pt idx="21">
                  <c:v>92.368163819811429</c:v>
                </c:pt>
                <c:pt idx="22">
                  <c:v>88.768037906525834</c:v>
                </c:pt>
                <c:pt idx="23">
                  <c:v>90.101724680660695</c:v>
                </c:pt>
                <c:pt idx="24">
                  <c:v>88.938683543464848</c:v>
                </c:pt>
                <c:pt idx="25">
                  <c:v>88.970161864841998</c:v>
                </c:pt>
                <c:pt idx="26">
                  <c:v>88.466508722808499</c:v>
                </c:pt>
                <c:pt idx="27">
                  <c:v>91.374939942676278</c:v>
                </c:pt>
                <c:pt idx="28">
                  <c:v>90.244205503736026</c:v>
                </c:pt>
                <c:pt idx="29">
                  <c:v>90.244205503736026</c:v>
                </c:pt>
                <c:pt idx="30">
                  <c:v>88.695140741231612</c:v>
                </c:pt>
                <c:pt idx="31">
                  <c:v>90.98725956361109</c:v>
                </c:pt>
                <c:pt idx="32">
                  <c:v>91.355887274474227</c:v>
                </c:pt>
                <c:pt idx="33">
                  <c:v>88.212197021156712</c:v>
                </c:pt>
                <c:pt idx="34">
                  <c:v>87.019334316340519</c:v>
                </c:pt>
                <c:pt idx="35">
                  <c:v>87.973624480193536</c:v>
                </c:pt>
                <c:pt idx="36">
                  <c:v>87.450918669958099</c:v>
                </c:pt>
                <c:pt idx="37">
                  <c:v>90.031312646001382</c:v>
                </c:pt>
                <c:pt idx="38">
                  <c:v>90.425620040093392</c:v>
                </c:pt>
                <c:pt idx="39">
                  <c:v>90.262429795059532</c:v>
                </c:pt>
                <c:pt idx="40">
                  <c:v>92.383074603621537</c:v>
                </c:pt>
                <c:pt idx="41">
                  <c:v>92.331715237164218</c:v>
                </c:pt>
                <c:pt idx="42">
                  <c:v>92.450173130767539</c:v>
                </c:pt>
                <c:pt idx="43">
                  <c:v>92.571944531884128</c:v>
                </c:pt>
                <c:pt idx="44">
                  <c:v>92.214914097317831</c:v>
                </c:pt>
                <c:pt idx="45">
                  <c:v>90.732947861959218</c:v>
                </c:pt>
                <c:pt idx="46">
                  <c:v>90.462068622740574</c:v>
                </c:pt>
                <c:pt idx="47">
                  <c:v>88.941997050978344</c:v>
                </c:pt>
                <c:pt idx="48">
                  <c:v>89.197137129508363</c:v>
                </c:pt>
                <c:pt idx="49">
                  <c:v>89.014894216272623</c:v>
                </c:pt>
                <c:pt idx="50">
                  <c:v>86.253914080750164</c:v>
                </c:pt>
                <c:pt idx="51">
                  <c:v>85.381633227853328</c:v>
                </c:pt>
                <c:pt idx="52">
                  <c:v>85.104955350486136</c:v>
                </c:pt>
                <c:pt idx="53">
                  <c:v>84.708162825759189</c:v>
                </c:pt>
                <c:pt idx="54">
                  <c:v>84.708162825759189</c:v>
                </c:pt>
                <c:pt idx="55">
                  <c:v>85.162113355092032</c:v>
                </c:pt>
                <c:pt idx="56">
                  <c:v>87.830315280239873</c:v>
                </c:pt>
                <c:pt idx="57">
                  <c:v>88.657035404827752</c:v>
                </c:pt>
                <c:pt idx="58">
                  <c:v>89.295713978031429</c:v>
                </c:pt>
                <c:pt idx="59">
                  <c:v>89.361155751420654</c:v>
                </c:pt>
                <c:pt idx="60">
                  <c:v>90.735432992594184</c:v>
                </c:pt>
                <c:pt idx="61">
                  <c:v>90.721350585662464</c:v>
                </c:pt>
                <c:pt idx="62">
                  <c:v>90.829867956725494</c:v>
                </c:pt>
                <c:pt idx="63">
                  <c:v>88.212197021156754</c:v>
                </c:pt>
                <c:pt idx="64">
                  <c:v>88.739873092662208</c:v>
                </c:pt>
                <c:pt idx="65">
                  <c:v>89.75297801487757</c:v>
                </c:pt>
                <c:pt idx="66">
                  <c:v>88.60236253085688</c:v>
                </c:pt>
                <c:pt idx="67">
                  <c:v>90.597094053910766</c:v>
                </c:pt>
                <c:pt idx="68">
                  <c:v>91.341804867542535</c:v>
                </c:pt>
                <c:pt idx="69">
                  <c:v>92.364850312298017</c:v>
                </c:pt>
                <c:pt idx="70">
                  <c:v>92.267930217531699</c:v>
                </c:pt>
                <c:pt idx="71">
                  <c:v>91.629251644328107</c:v>
                </c:pt>
                <c:pt idx="72">
                  <c:v>91.2481982802896</c:v>
                </c:pt>
                <c:pt idx="73">
                  <c:v>91.253996918437949</c:v>
                </c:pt>
                <c:pt idx="74">
                  <c:v>93.263639225302001</c:v>
                </c:pt>
                <c:pt idx="75">
                  <c:v>92.81631571099588</c:v>
                </c:pt>
                <c:pt idx="76">
                  <c:v>93.377955234513479</c:v>
                </c:pt>
                <c:pt idx="77">
                  <c:v>93.260325717788518</c:v>
                </c:pt>
                <c:pt idx="78">
                  <c:v>92.914064182640615</c:v>
                </c:pt>
                <c:pt idx="79">
                  <c:v>93.423515962822464</c:v>
                </c:pt>
                <c:pt idx="80">
                  <c:v>92.866018323696466</c:v>
                </c:pt>
                <c:pt idx="81">
                  <c:v>90.249175765006129</c:v>
                </c:pt>
                <c:pt idx="82">
                  <c:v>89.763746914296078</c:v>
                </c:pt>
                <c:pt idx="83">
                  <c:v>89.402574595337896</c:v>
                </c:pt>
                <c:pt idx="84">
                  <c:v>89.413343494756376</c:v>
                </c:pt>
                <c:pt idx="85">
                  <c:v>90.503487466657788</c:v>
                </c:pt>
                <c:pt idx="86">
                  <c:v>90.637684520949662</c:v>
                </c:pt>
                <c:pt idx="87">
                  <c:v>89.102702165377153</c:v>
                </c:pt>
                <c:pt idx="88">
                  <c:v>88.776321675309404</c:v>
                </c:pt>
                <c:pt idx="89">
                  <c:v>88.417634486986259</c:v>
                </c:pt>
                <c:pt idx="90">
                  <c:v>87.134478702430329</c:v>
                </c:pt>
                <c:pt idx="91">
                  <c:v>87.421097102337669</c:v>
                </c:pt>
                <c:pt idx="92">
                  <c:v>86.74928345400032</c:v>
                </c:pt>
                <c:pt idx="93">
                  <c:v>88.188174091684644</c:v>
                </c:pt>
                <c:pt idx="94">
                  <c:v>86.890107523318832</c:v>
                </c:pt>
                <c:pt idx="95">
                  <c:v>86.924070975330935</c:v>
                </c:pt>
                <c:pt idx="96">
                  <c:v>89.488725790685677</c:v>
                </c:pt>
                <c:pt idx="97">
                  <c:v>90.301363508341765</c:v>
                </c:pt>
                <c:pt idx="98">
                  <c:v>91.49505459003629</c:v>
                </c:pt>
                <c:pt idx="99">
                  <c:v>91.49505459003629</c:v>
                </c:pt>
                <c:pt idx="100">
                  <c:v>90.445501085173774</c:v>
                </c:pt>
                <c:pt idx="101">
                  <c:v>91.027850030649958</c:v>
                </c:pt>
                <c:pt idx="102">
                  <c:v>91.467718153050853</c:v>
                </c:pt>
                <c:pt idx="103">
                  <c:v>91.912556536721894</c:v>
                </c:pt>
                <c:pt idx="104">
                  <c:v>92.935601981477589</c:v>
                </c:pt>
                <c:pt idx="105">
                  <c:v>92.869331831209848</c:v>
                </c:pt>
                <c:pt idx="106">
                  <c:v>93.198197451912762</c:v>
                </c:pt>
                <c:pt idx="107">
                  <c:v>93.164233999900716</c:v>
                </c:pt>
                <c:pt idx="108">
                  <c:v>93.241273049586667</c:v>
                </c:pt>
                <c:pt idx="109">
                  <c:v>94.659454265312661</c:v>
                </c:pt>
                <c:pt idx="110">
                  <c:v>94.416739839957629</c:v>
                </c:pt>
                <c:pt idx="111">
                  <c:v>93.961132556868108</c:v>
                </c:pt>
                <c:pt idx="112">
                  <c:v>93.178316406832408</c:v>
                </c:pt>
                <c:pt idx="113">
                  <c:v>95.153166884805984</c:v>
                </c:pt>
                <c:pt idx="114">
                  <c:v>94.613893537003648</c:v>
                </c:pt>
                <c:pt idx="115">
                  <c:v>95.072814327606466</c:v>
                </c:pt>
                <c:pt idx="116">
                  <c:v>94.826786394738107</c:v>
                </c:pt>
                <c:pt idx="117">
                  <c:v>94.534369356682518</c:v>
                </c:pt>
                <c:pt idx="118">
                  <c:v>94.95187130336825</c:v>
                </c:pt>
                <c:pt idx="119">
                  <c:v>94.188936198412804</c:v>
                </c:pt>
                <c:pt idx="120">
                  <c:v>96.153846153846118</c:v>
                </c:pt>
                <c:pt idx="121">
                  <c:v>96.089232757335353</c:v>
                </c:pt>
                <c:pt idx="122">
                  <c:v>95.93101277357151</c:v>
                </c:pt>
                <c:pt idx="123">
                  <c:v>96.518331980317825</c:v>
                </c:pt>
                <c:pt idx="124">
                  <c:v>96.532414387249673</c:v>
                </c:pt>
                <c:pt idx="125">
                  <c:v>96.901042098113024</c:v>
                </c:pt>
                <c:pt idx="126">
                  <c:v>97.591080037773978</c:v>
                </c:pt>
                <c:pt idx="127">
                  <c:v>97.235706356964116</c:v>
                </c:pt>
                <c:pt idx="128">
                  <c:v>97.432860054010234</c:v>
                </c:pt>
                <c:pt idx="129">
                  <c:v>98.138637154359699</c:v>
                </c:pt>
                <c:pt idx="130">
                  <c:v>96.580460246193681</c:v>
                </c:pt>
                <c:pt idx="131">
                  <c:v>97.596878675922468</c:v>
                </c:pt>
                <c:pt idx="132">
                  <c:v>97.770837820374709</c:v>
                </c:pt>
                <c:pt idx="133">
                  <c:v>98.00361172318965</c:v>
                </c:pt>
                <c:pt idx="134">
                  <c:v>98.214019450289214</c:v>
                </c:pt>
                <c:pt idx="135">
                  <c:v>98.215676204045863</c:v>
                </c:pt>
                <c:pt idx="136">
                  <c:v>97.951423979853985</c:v>
                </c:pt>
                <c:pt idx="137">
                  <c:v>98.061598104673678</c:v>
                </c:pt>
                <c:pt idx="138">
                  <c:v>98.018522506999773</c:v>
                </c:pt>
                <c:pt idx="139">
                  <c:v>98.112129094252793</c:v>
                </c:pt>
                <c:pt idx="140">
                  <c:v>98.872579068573017</c:v>
                </c:pt>
                <c:pt idx="141">
                  <c:v>99.236236518166351</c:v>
                </c:pt>
                <c:pt idx="142">
                  <c:v>101.14978710714225</c:v>
                </c:pt>
                <c:pt idx="143">
                  <c:v>101.54657963186936</c:v>
                </c:pt>
                <c:pt idx="144">
                  <c:v>101.33120164349975</c:v>
                </c:pt>
                <c:pt idx="145">
                  <c:v>100.51525041833041</c:v>
                </c:pt>
                <c:pt idx="146">
                  <c:v>100.95511854073131</c:v>
                </c:pt>
                <c:pt idx="147">
                  <c:v>100.52684769462718</c:v>
                </c:pt>
                <c:pt idx="148">
                  <c:v>99.339783627959378</c:v>
                </c:pt>
                <c:pt idx="149">
                  <c:v>99.218840603721048</c:v>
                </c:pt>
                <c:pt idx="150">
                  <c:v>97.610961082854288</c:v>
                </c:pt>
                <c:pt idx="151">
                  <c:v>97.631670504812917</c:v>
                </c:pt>
                <c:pt idx="152">
                  <c:v>99.131032654616533</c:v>
                </c:pt>
                <c:pt idx="153">
                  <c:v>99.382859225633311</c:v>
                </c:pt>
                <c:pt idx="154">
                  <c:v>99.226295995626202</c:v>
                </c:pt>
                <c:pt idx="155">
                  <c:v>97.808943156778554</c:v>
                </c:pt>
                <c:pt idx="156">
                  <c:v>99.268543216421676</c:v>
                </c:pt>
                <c:pt idx="157">
                  <c:v>99.268543216421676</c:v>
                </c:pt>
                <c:pt idx="158">
                  <c:v>98.527145910303403</c:v>
                </c:pt>
                <c:pt idx="159">
                  <c:v>98.391292102254795</c:v>
                </c:pt>
                <c:pt idx="160">
                  <c:v>97.794032372968388</c:v>
                </c:pt>
                <c:pt idx="161">
                  <c:v>99.908050166503727</c:v>
                </c:pt>
                <c:pt idx="162">
                  <c:v>101.18872082042438</c:v>
                </c:pt>
                <c:pt idx="163">
                  <c:v>101.45214466773812</c:v>
                </c:pt>
                <c:pt idx="164">
                  <c:v>101.32043274408116</c:v>
                </c:pt>
                <c:pt idx="165">
                  <c:v>101.37262048741698</c:v>
                </c:pt>
                <c:pt idx="166">
                  <c:v>101.74787521330713</c:v>
                </c:pt>
                <c:pt idx="167">
                  <c:v>102.13886909988571</c:v>
                </c:pt>
                <c:pt idx="168">
                  <c:v>102.75186798986076</c:v>
                </c:pt>
                <c:pt idx="169">
                  <c:v>102.75683825113072</c:v>
                </c:pt>
                <c:pt idx="170">
                  <c:v>102.85044483838362</c:v>
                </c:pt>
                <c:pt idx="171">
                  <c:v>102.32359714375643</c:v>
                </c:pt>
                <c:pt idx="172">
                  <c:v>102.95647707881173</c:v>
                </c:pt>
                <c:pt idx="173">
                  <c:v>103.04262827415965</c:v>
                </c:pt>
                <c:pt idx="174">
                  <c:v>103.30522374459487</c:v>
                </c:pt>
                <c:pt idx="175">
                  <c:v>103.92816315710998</c:v>
                </c:pt>
                <c:pt idx="176">
                  <c:v>104.27939495352801</c:v>
                </c:pt>
                <c:pt idx="177">
                  <c:v>104.10792093971079</c:v>
                </c:pt>
                <c:pt idx="178">
                  <c:v>104.10792093971079</c:v>
                </c:pt>
                <c:pt idx="179">
                  <c:v>104.17170595934326</c:v>
                </c:pt>
                <c:pt idx="180">
                  <c:v>104.25205851654258</c:v>
                </c:pt>
                <c:pt idx="181">
                  <c:v>104.35726238009242</c:v>
                </c:pt>
                <c:pt idx="182">
                  <c:v>104.1998707732069</c:v>
                </c:pt>
                <c:pt idx="183">
                  <c:v>104.17998972812664</c:v>
                </c:pt>
                <c:pt idx="184">
                  <c:v>105.3587700260109</c:v>
                </c:pt>
                <c:pt idx="185">
                  <c:v>105.22043108732748</c:v>
                </c:pt>
                <c:pt idx="186">
                  <c:v>105.74727878195462</c:v>
                </c:pt>
                <c:pt idx="187">
                  <c:v>105.52278864792314</c:v>
                </c:pt>
                <c:pt idx="188">
                  <c:v>105.32812008151232</c:v>
                </c:pt>
                <c:pt idx="189">
                  <c:v>105.18315412780191</c:v>
                </c:pt>
                <c:pt idx="190">
                  <c:v>105.5749763912589</c:v>
                </c:pt>
                <c:pt idx="191">
                  <c:v>106.52595304759851</c:v>
                </c:pt>
                <c:pt idx="192">
                  <c:v>106.34371013436271</c:v>
                </c:pt>
                <c:pt idx="193">
                  <c:v>107.12901141503335</c:v>
                </c:pt>
                <c:pt idx="194">
                  <c:v>107.12901141503335</c:v>
                </c:pt>
                <c:pt idx="195">
                  <c:v>107.27646249937872</c:v>
                </c:pt>
                <c:pt idx="196">
                  <c:v>106.1912887887474</c:v>
                </c:pt>
                <c:pt idx="197">
                  <c:v>106.05377822694209</c:v>
                </c:pt>
                <c:pt idx="198">
                  <c:v>106.30974668235061</c:v>
                </c:pt>
                <c:pt idx="199">
                  <c:v>106.93020096423078</c:v>
                </c:pt>
                <c:pt idx="200">
                  <c:v>106.95836577809438</c:v>
                </c:pt>
                <c:pt idx="201">
                  <c:v>107.40983117679215</c:v>
                </c:pt>
                <c:pt idx="202">
                  <c:v>107.65088884839042</c:v>
                </c:pt>
                <c:pt idx="203">
                  <c:v>105.72905449063107</c:v>
                </c:pt>
                <c:pt idx="204">
                  <c:v>106.53920707765205</c:v>
                </c:pt>
                <c:pt idx="205">
                  <c:v>108.3177322354578</c:v>
                </c:pt>
                <c:pt idx="206">
                  <c:v>108.02283006676713</c:v>
                </c:pt>
                <c:pt idx="207">
                  <c:v>108.27714176841896</c:v>
                </c:pt>
                <c:pt idx="208">
                  <c:v>108.58943985155473</c:v>
                </c:pt>
                <c:pt idx="209">
                  <c:v>109.26705213804071</c:v>
                </c:pt>
                <c:pt idx="210">
                  <c:v>109.72431617488684</c:v>
                </c:pt>
                <c:pt idx="211">
                  <c:v>109.41864510677779</c:v>
                </c:pt>
                <c:pt idx="212">
                  <c:v>109.50065441773388</c:v>
                </c:pt>
                <c:pt idx="213">
                  <c:v>110.10371278516875</c:v>
                </c:pt>
                <c:pt idx="214">
                  <c:v>110.36630825560391</c:v>
                </c:pt>
                <c:pt idx="215">
                  <c:v>110.00927782103746</c:v>
                </c:pt>
                <c:pt idx="216">
                  <c:v>110.69765900694179</c:v>
                </c:pt>
                <c:pt idx="217">
                  <c:v>111.03812190394143</c:v>
                </c:pt>
                <c:pt idx="218">
                  <c:v>111.25184313855422</c:v>
                </c:pt>
                <c:pt idx="219">
                  <c:v>111.25184313855422</c:v>
                </c:pt>
                <c:pt idx="220">
                  <c:v>108.96800808495834</c:v>
                </c:pt>
                <c:pt idx="221">
                  <c:v>108.3019930747693</c:v>
                </c:pt>
                <c:pt idx="222">
                  <c:v>108.19430408058443</c:v>
                </c:pt>
                <c:pt idx="223">
                  <c:v>109.33580741894328</c:v>
                </c:pt>
                <c:pt idx="224">
                  <c:v>109.94383604764826</c:v>
                </c:pt>
                <c:pt idx="225">
                  <c:v>108.21335674878641</c:v>
                </c:pt>
                <c:pt idx="226">
                  <c:v>108.38814427011719</c:v>
                </c:pt>
                <c:pt idx="227">
                  <c:v>110.25447737702741</c:v>
                </c:pt>
                <c:pt idx="228">
                  <c:v>109.44101128249309</c:v>
                </c:pt>
                <c:pt idx="229">
                  <c:v>108.52813996255738</c:v>
                </c:pt>
                <c:pt idx="230">
                  <c:v>109.49651253334224</c:v>
                </c:pt>
                <c:pt idx="231">
                  <c:v>109.34740469524027</c:v>
                </c:pt>
                <c:pt idx="232">
                  <c:v>107.28391789128381</c:v>
                </c:pt>
                <c:pt idx="233">
                  <c:v>108.04353948872584</c:v>
                </c:pt>
                <c:pt idx="234">
                  <c:v>107.38995013171187</c:v>
                </c:pt>
                <c:pt idx="235">
                  <c:v>106.18714690435559</c:v>
                </c:pt>
                <c:pt idx="236">
                  <c:v>104.11703308537264</c:v>
                </c:pt>
                <c:pt idx="237">
                  <c:v>105.51201974850478</c:v>
                </c:pt>
                <c:pt idx="238">
                  <c:v>105.96597027783761</c:v>
                </c:pt>
                <c:pt idx="239">
                  <c:v>107.55479713050242</c:v>
                </c:pt>
                <c:pt idx="240">
                  <c:v>107.17291538958561</c:v>
                </c:pt>
                <c:pt idx="241">
                  <c:v>107.48521347272157</c:v>
                </c:pt>
                <c:pt idx="242">
                  <c:v>108.48920624927531</c:v>
                </c:pt>
                <c:pt idx="243">
                  <c:v>108.83215427690978</c:v>
                </c:pt>
                <c:pt idx="244">
                  <c:v>108.53311022382746</c:v>
                </c:pt>
                <c:pt idx="245">
                  <c:v>109.29935883629609</c:v>
                </c:pt>
                <c:pt idx="246">
                  <c:v>110.02998724299603</c:v>
                </c:pt>
                <c:pt idx="247">
                  <c:v>109.82869166155835</c:v>
                </c:pt>
                <c:pt idx="248">
                  <c:v>110.37376364750908</c:v>
                </c:pt>
                <c:pt idx="249">
                  <c:v>110.41186898391302</c:v>
                </c:pt>
                <c:pt idx="250">
                  <c:v>110.39198793883267</c:v>
                </c:pt>
                <c:pt idx="251">
                  <c:v>110.63304561043087</c:v>
                </c:pt>
                <c:pt idx="252">
                  <c:v>110.46488510412698</c:v>
                </c:pt>
                <c:pt idx="253">
                  <c:v>110.0225318510909</c:v>
                </c:pt>
                <c:pt idx="254">
                  <c:v>109.71520402922525</c:v>
                </c:pt>
                <c:pt idx="255">
                  <c:v>108.86197584453025</c:v>
                </c:pt>
                <c:pt idx="256">
                  <c:v>108.88268526648879</c:v>
                </c:pt>
                <c:pt idx="257">
                  <c:v>108.89179741215057</c:v>
                </c:pt>
                <c:pt idx="258">
                  <c:v>109.31923988137653</c:v>
                </c:pt>
                <c:pt idx="259">
                  <c:v>108.11477990026346</c:v>
                </c:pt>
                <c:pt idx="260">
                  <c:v>108.73440580526525</c:v>
                </c:pt>
                <c:pt idx="261">
                  <c:v>110.20394638744847</c:v>
                </c:pt>
                <c:pt idx="262">
                  <c:v>110.78546695604638</c:v>
                </c:pt>
                <c:pt idx="263">
                  <c:v>110.78546695604638</c:v>
                </c:pt>
                <c:pt idx="264">
                  <c:v>110.60902268095897</c:v>
                </c:pt>
                <c:pt idx="265">
                  <c:v>111.60224655809404</c:v>
                </c:pt>
                <c:pt idx="266">
                  <c:v>112.29973988966026</c:v>
                </c:pt>
                <c:pt idx="267">
                  <c:v>112.69901754502233</c:v>
                </c:pt>
                <c:pt idx="268">
                  <c:v>112.95829950794419</c:v>
                </c:pt>
                <c:pt idx="269">
                  <c:v>112.76031743401984</c:v>
                </c:pt>
                <c:pt idx="270">
                  <c:v>112.37926406998133</c:v>
                </c:pt>
                <c:pt idx="271">
                  <c:v>111.60887357312077</c:v>
                </c:pt>
                <c:pt idx="272">
                  <c:v>110.59659702778376</c:v>
                </c:pt>
                <c:pt idx="273">
                  <c:v>111.01906923573956</c:v>
                </c:pt>
                <c:pt idx="274">
                  <c:v>111.52355075465134</c:v>
                </c:pt>
                <c:pt idx="275">
                  <c:v>112.42399642141197</c:v>
                </c:pt>
                <c:pt idx="276">
                  <c:v>111.17480408886834</c:v>
                </c:pt>
                <c:pt idx="277">
                  <c:v>111.71904769794079</c:v>
                </c:pt>
                <c:pt idx="278">
                  <c:v>110.81777365430183</c:v>
                </c:pt>
                <c:pt idx="279">
                  <c:v>110.13022084527589</c:v>
                </c:pt>
                <c:pt idx="280">
                  <c:v>110.08963037823695</c:v>
                </c:pt>
                <c:pt idx="281">
                  <c:v>111.05883132590004</c:v>
                </c:pt>
                <c:pt idx="282">
                  <c:v>111.30071737437665</c:v>
                </c:pt>
                <c:pt idx="283">
                  <c:v>110.44500405904679</c:v>
                </c:pt>
                <c:pt idx="284">
                  <c:v>109.12788482247878</c:v>
                </c:pt>
                <c:pt idx="285">
                  <c:v>109.03759174273934</c:v>
                </c:pt>
                <c:pt idx="286">
                  <c:v>109.38468165476571</c:v>
                </c:pt>
                <c:pt idx="287">
                  <c:v>109.81709438526164</c:v>
                </c:pt>
                <c:pt idx="288">
                  <c:v>110.26524627644598</c:v>
                </c:pt>
                <c:pt idx="289">
                  <c:v>110.26524627644598</c:v>
                </c:pt>
                <c:pt idx="290">
                  <c:v>111.43325767491191</c:v>
                </c:pt>
                <c:pt idx="291">
                  <c:v>108.89428254278575</c:v>
                </c:pt>
                <c:pt idx="292">
                  <c:v>108.7609138653724</c:v>
                </c:pt>
                <c:pt idx="293">
                  <c:v>107.70224821484793</c:v>
                </c:pt>
                <c:pt idx="294">
                  <c:v>106.54334896204385</c:v>
                </c:pt>
                <c:pt idx="295">
                  <c:v>106.44145860600753</c:v>
                </c:pt>
                <c:pt idx="296">
                  <c:v>105.99579184545803</c:v>
                </c:pt>
                <c:pt idx="297">
                  <c:v>106.77777961861537</c:v>
                </c:pt>
                <c:pt idx="298">
                  <c:v>105.28504448383846</c:v>
                </c:pt>
                <c:pt idx="299">
                  <c:v>105.35545651849763</c:v>
                </c:pt>
                <c:pt idx="300">
                  <c:v>106.68417303136242</c:v>
                </c:pt>
                <c:pt idx="301">
                  <c:v>104.82446693947888</c:v>
                </c:pt>
                <c:pt idx="302">
                  <c:v>105.00836660647131</c:v>
                </c:pt>
                <c:pt idx="303">
                  <c:v>105.32812008151241</c:v>
                </c:pt>
                <c:pt idx="304">
                  <c:v>105.89638662005667</c:v>
                </c:pt>
                <c:pt idx="305">
                  <c:v>107.31788134329601</c:v>
                </c:pt>
                <c:pt idx="306">
                  <c:v>106.62370151924323</c:v>
                </c:pt>
                <c:pt idx="307">
                  <c:v>106.32217233552572</c:v>
                </c:pt>
                <c:pt idx="308">
                  <c:v>105.07546513361721</c:v>
                </c:pt>
                <c:pt idx="309">
                  <c:v>106.04052419688868</c:v>
                </c:pt>
                <c:pt idx="310">
                  <c:v>107.41314468430579</c:v>
                </c:pt>
                <c:pt idx="311">
                  <c:v>108.30282145164772</c:v>
                </c:pt>
                <c:pt idx="312">
                  <c:v>109.39876406169762</c:v>
                </c:pt>
                <c:pt idx="313">
                  <c:v>110.97516526118739</c:v>
                </c:pt>
                <c:pt idx="314">
                  <c:v>110.97516526118739</c:v>
                </c:pt>
                <c:pt idx="315">
                  <c:v>110.82688579996365</c:v>
                </c:pt>
                <c:pt idx="316">
                  <c:v>110.93788830166177</c:v>
                </c:pt>
                <c:pt idx="317">
                  <c:v>112.09761593134434</c:v>
                </c:pt>
                <c:pt idx="318">
                  <c:v>111.3172849119437</c:v>
                </c:pt>
                <c:pt idx="319">
                  <c:v>109.30350072068798</c:v>
                </c:pt>
                <c:pt idx="320">
                  <c:v>108.81890024685637</c:v>
                </c:pt>
                <c:pt idx="321">
                  <c:v>109.15687801322085</c:v>
                </c:pt>
                <c:pt idx="322">
                  <c:v>108.42376447588606</c:v>
                </c:pt>
                <c:pt idx="323">
                  <c:v>109.02599446644258</c:v>
                </c:pt>
                <c:pt idx="324">
                  <c:v>108.13963120661383</c:v>
                </c:pt>
                <c:pt idx="325">
                  <c:v>109.90324558060949</c:v>
                </c:pt>
                <c:pt idx="326">
                  <c:v>109.82952003843675</c:v>
                </c:pt>
                <c:pt idx="327">
                  <c:v>111.31728491194372</c:v>
                </c:pt>
                <c:pt idx="328">
                  <c:v>111.41834689110168</c:v>
                </c:pt>
                <c:pt idx="329">
                  <c:v>110.78960884043815</c:v>
                </c:pt>
                <c:pt idx="330">
                  <c:v>110.33482993422699</c:v>
                </c:pt>
                <c:pt idx="331">
                  <c:v>108.09407047830493</c:v>
                </c:pt>
                <c:pt idx="332">
                  <c:v>107.74449543564357</c:v>
                </c:pt>
                <c:pt idx="333">
                  <c:v>107.04948723471242</c:v>
                </c:pt>
                <c:pt idx="334">
                  <c:v>106.60713398167647</c:v>
                </c:pt>
                <c:pt idx="335">
                  <c:v>103.88260242880111</c:v>
                </c:pt>
                <c:pt idx="336">
                  <c:v>104.40365148527997</c:v>
                </c:pt>
                <c:pt idx="337">
                  <c:v>99.411024039497207</c:v>
                </c:pt>
                <c:pt idx="338">
                  <c:v>99.353866034891297</c:v>
                </c:pt>
                <c:pt idx="339">
                  <c:v>92.733478023161439</c:v>
                </c:pt>
                <c:pt idx="340">
                  <c:v>97.129674116536052</c:v>
                </c:pt>
                <c:pt idx="341">
                  <c:v>92.841167017346336</c:v>
                </c:pt>
                <c:pt idx="342">
                  <c:v>97.138786262197925</c:v>
                </c:pt>
                <c:pt idx="343">
                  <c:v>97.64989479613655</c:v>
                </c:pt>
                <c:pt idx="344">
                  <c:v>99.777166619725421</c:v>
                </c:pt>
                <c:pt idx="345">
                  <c:v>98.805480541427173</c:v>
                </c:pt>
                <c:pt idx="346">
                  <c:v>98.899087128680094</c:v>
                </c:pt>
                <c:pt idx="347">
                  <c:v>94.488808628373675</c:v>
                </c:pt>
                <c:pt idx="348">
                  <c:v>93.070627412647752</c:v>
                </c:pt>
                <c:pt idx="349">
                  <c:v>93.094650342119763</c:v>
                </c:pt>
                <c:pt idx="350">
                  <c:v>96.286386454381358</c:v>
                </c:pt>
                <c:pt idx="351">
                  <c:v>97.549661193856849</c:v>
                </c:pt>
                <c:pt idx="352">
                  <c:v>96.031246375851254</c:v>
                </c:pt>
                <c:pt idx="353">
                  <c:v>97.483391043589194</c:v>
                </c:pt>
                <c:pt idx="354">
                  <c:v>100.24022929472011</c:v>
                </c:pt>
                <c:pt idx="355">
                  <c:v>100.47548832816977</c:v>
                </c:pt>
                <c:pt idx="356">
                  <c:v>100.97002932454161</c:v>
                </c:pt>
                <c:pt idx="357">
                  <c:v>99.771367981577086</c:v>
                </c:pt>
                <c:pt idx="358">
                  <c:v>97.24896038701786</c:v>
                </c:pt>
                <c:pt idx="359">
                  <c:v>97.24896038701786</c:v>
                </c:pt>
                <c:pt idx="360">
                  <c:v>96.525787372222851</c:v>
                </c:pt>
                <c:pt idx="361">
                  <c:v>99.290909392137166</c:v>
                </c:pt>
                <c:pt idx="362">
                  <c:v>98.237214002882865</c:v>
                </c:pt>
                <c:pt idx="363">
                  <c:v>95.613744429165592</c:v>
                </c:pt>
                <c:pt idx="364">
                  <c:v>96.279759439354578</c:v>
                </c:pt>
                <c:pt idx="365">
                  <c:v>97.157838930399748</c:v>
                </c:pt>
                <c:pt idx="366">
                  <c:v>98.467502775062698</c:v>
                </c:pt>
                <c:pt idx="367">
                  <c:v>100.15987673752045</c:v>
                </c:pt>
                <c:pt idx="368">
                  <c:v>100.73145678357832</c:v>
                </c:pt>
                <c:pt idx="369">
                  <c:v>99.744031544591579</c:v>
                </c:pt>
                <c:pt idx="370">
                  <c:v>99.578356168922596</c:v>
                </c:pt>
                <c:pt idx="371">
                  <c:v>96.65170065773124</c:v>
                </c:pt>
                <c:pt idx="372">
                  <c:v>93.570138670289424</c:v>
                </c:pt>
                <c:pt idx="373">
                  <c:v>94.139233585712319</c:v>
                </c:pt>
                <c:pt idx="374">
                  <c:v>96.336089067082042</c:v>
                </c:pt>
                <c:pt idx="375">
                  <c:v>97.365761526864247</c:v>
                </c:pt>
                <c:pt idx="376">
                  <c:v>95.351148958730278</c:v>
                </c:pt>
                <c:pt idx="377">
                  <c:v>96.124852963104118</c:v>
                </c:pt>
                <c:pt idx="378">
                  <c:v>93.724216769661595</c:v>
                </c:pt>
                <c:pt idx="379">
                  <c:v>91.057671598270417</c:v>
                </c:pt>
                <c:pt idx="380">
                  <c:v>93.105419241538215</c:v>
                </c:pt>
                <c:pt idx="381">
                  <c:v>94.768800013254008</c:v>
                </c:pt>
                <c:pt idx="382">
                  <c:v>96.503421196507659</c:v>
                </c:pt>
                <c:pt idx="383">
                  <c:v>95.715634785202042</c:v>
                </c:pt>
                <c:pt idx="384">
                  <c:v>98.981924816514578</c:v>
                </c:pt>
                <c:pt idx="385">
                  <c:v>99.035769313606906</c:v>
                </c:pt>
                <c:pt idx="386">
                  <c:v>100.00579863814851</c:v>
                </c:pt>
                <c:pt idx="387">
                  <c:v>99.708411338822756</c:v>
                </c:pt>
                <c:pt idx="388">
                  <c:v>101.44137576831973</c:v>
                </c:pt>
                <c:pt idx="389">
                  <c:v>99.476465812886246</c:v>
                </c:pt>
                <c:pt idx="390">
                  <c:v>101.50764591858726</c:v>
                </c:pt>
                <c:pt idx="391">
                  <c:v>100.22366175715317</c:v>
                </c:pt>
                <c:pt idx="392">
                  <c:v>100.68009741712093</c:v>
                </c:pt>
                <c:pt idx="393">
                  <c:v>102.57376696101672</c:v>
                </c:pt>
                <c:pt idx="394">
                  <c:v>103.89419970509805</c:v>
                </c:pt>
                <c:pt idx="395">
                  <c:v>101.81166023293972</c:v>
                </c:pt>
                <c:pt idx="396">
                  <c:v>102.88440829039595</c:v>
                </c:pt>
                <c:pt idx="397">
                  <c:v>106.41246541526554</c:v>
                </c:pt>
                <c:pt idx="398">
                  <c:v>106.45388425918271</c:v>
                </c:pt>
                <c:pt idx="399">
                  <c:v>103.82047416292524</c:v>
                </c:pt>
                <c:pt idx="400">
                  <c:v>100.91949833496263</c:v>
                </c:pt>
                <c:pt idx="401">
                  <c:v>102.5447737702747</c:v>
                </c:pt>
                <c:pt idx="402">
                  <c:v>104.47075001242573</c:v>
                </c:pt>
                <c:pt idx="403">
                  <c:v>103.81467552477693</c:v>
                </c:pt>
                <c:pt idx="404">
                  <c:v>104.46826488179084</c:v>
                </c:pt>
                <c:pt idx="405">
                  <c:v>105.69426266174086</c:v>
                </c:pt>
                <c:pt idx="406">
                  <c:v>101.81580211733134</c:v>
                </c:pt>
                <c:pt idx="407">
                  <c:v>102.69305323149838</c:v>
                </c:pt>
                <c:pt idx="408">
                  <c:v>104.69441176957886</c:v>
                </c:pt>
                <c:pt idx="409">
                  <c:v>103.69456087741698</c:v>
                </c:pt>
                <c:pt idx="410">
                  <c:v>104.19407213505866</c:v>
                </c:pt>
                <c:pt idx="411">
                  <c:v>102.46276445931871</c:v>
                </c:pt>
                <c:pt idx="412">
                  <c:v>100.74139730611859</c:v>
                </c:pt>
                <c:pt idx="413">
                  <c:v>100.70163521595806</c:v>
                </c:pt>
                <c:pt idx="414">
                  <c:v>98.823704832750721</c:v>
                </c:pt>
                <c:pt idx="415">
                  <c:v>98.414486654848716</c:v>
                </c:pt>
                <c:pt idx="416">
                  <c:v>96.239997349194141</c:v>
                </c:pt>
                <c:pt idx="417">
                  <c:v>96.239997349194141</c:v>
                </c:pt>
                <c:pt idx="418">
                  <c:v>95.981543763150697</c:v>
                </c:pt>
                <c:pt idx="419">
                  <c:v>98.788084626982055</c:v>
                </c:pt>
                <c:pt idx="420">
                  <c:v>99.006776122864892</c:v>
                </c:pt>
                <c:pt idx="421">
                  <c:v>103.29528322205488</c:v>
                </c:pt>
                <c:pt idx="422">
                  <c:v>103.09812952500891</c:v>
                </c:pt>
                <c:pt idx="423">
                  <c:v>103.07327821865842</c:v>
                </c:pt>
                <c:pt idx="424">
                  <c:v>104.13360062293958</c:v>
                </c:pt>
                <c:pt idx="425">
                  <c:v>104.24874500902948</c:v>
                </c:pt>
                <c:pt idx="426">
                  <c:v>104.45915273612896</c:v>
                </c:pt>
                <c:pt idx="427">
                  <c:v>102.25069997846239</c:v>
                </c:pt>
                <c:pt idx="428">
                  <c:v>103.97703739293242</c:v>
                </c:pt>
                <c:pt idx="429">
                  <c:v>102.42631587667135</c:v>
                </c:pt>
                <c:pt idx="430">
                  <c:v>101.53663910932936</c:v>
                </c:pt>
                <c:pt idx="431">
                  <c:v>100.38436687155205</c:v>
                </c:pt>
                <c:pt idx="432">
                  <c:v>100.70991898474146</c:v>
                </c:pt>
                <c:pt idx="433">
                  <c:v>101.03381434417419</c:v>
                </c:pt>
                <c:pt idx="434">
                  <c:v>99.848407031263079</c:v>
                </c:pt>
                <c:pt idx="435">
                  <c:v>102.82642190891183</c:v>
                </c:pt>
                <c:pt idx="436">
                  <c:v>103.02688911347111</c:v>
                </c:pt>
                <c:pt idx="437">
                  <c:v>103.87846054440936</c:v>
                </c:pt>
                <c:pt idx="438">
                  <c:v>104.81701154757384</c:v>
                </c:pt>
                <c:pt idx="439">
                  <c:v>104.81701154757384</c:v>
                </c:pt>
                <c:pt idx="440">
                  <c:v>104.82529531635724</c:v>
                </c:pt>
                <c:pt idx="441">
                  <c:v>103.51728822545121</c:v>
                </c:pt>
                <c:pt idx="442">
                  <c:v>104.62565648867624</c:v>
                </c:pt>
                <c:pt idx="443">
                  <c:v>104.17667622061343</c:v>
                </c:pt>
                <c:pt idx="444">
                  <c:v>104.17667622061343</c:v>
                </c:pt>
                <c:pt idx="445">
                  <c:v>105.78869762587212</c:v>
                </c:pt>
                <c:pt idx="446">
                  <c:v>105.80857867095226</c:v>
                </c:pt>
                <c:pt idx="447">
                  <c:v>106.12004837720976</c:v>
                </c:pt>
                <c:pt idx="448">
                  <c:v>105.85082589174789</c:v>
                </c:pt>
                <c:pt idx="449">
                  <c:v>106.09022680958948</c:v>
                </c:pt>
                <c:pt idx="450">
                  <c:v>107.03291969714564</c:v>
                </c:pt>
                <c:pt idx="451">
                  <c:v>107.06605477227937</c:v>
                </c:pt>
                <c:pt idx="452">
                  <c:v>107.31622458953949</c:v>
                </c:pt>
                <c:pt idx="453">
                  <c:v>106.78523501052047</c:v>
                </c:pt>
                <c:pt idx="454">
                  <c:v>106.78523501052047</c:v>
                </c:pt>
                <c:pt idx="455">
                  <c:v>107.16463162080242</c:v>
                </c:pt>
                <c:pt idx="456">
                  <c:v>108.35500919498345</c:v>
                </c:pt>
                <c:pt idx="457">
                  <c:v>108.8901406583941</c:v>
                </c:pt>
                <c:pt idx="458">
                  <c:v>108.96303782368838</c:v>
                </c:pt>
                <c:pt idx="459">
                  <c:v>109.0143971901458</c:v>
                </c:pt>
                <c:pt idx="460">
                  <c:v>108.90256631156925</c:v>
                </c:pt>
                <c:pt idx="461">
                  <c:v>109.84691595288209</c:v>
                </c:pt>
                <c:pt idx="462">
                  <c:v>109.21569277158351</c:v>
                </c:pt>
                <c:pt idx="463">
                  <c:v>109.04173362713119</c:v>
                </c:pt>
                <c:pt idx="464">
                  <c:v>108.76671250352067</c:v>
                </c:pt>
                <c:pt idx="465">
                  <c:v>108.71700989082009</c:v>
                </c:pt>
                <c:pt idx="466">
                  <c:v>109.68455408472656</c:v>
                </c:pt>
                <c:pt idx="467">
                  <c:v>109.80466873208647</c:v>
                </c:pt>
                <c:pt idx="468">
                  <c:v>111.40840636856159</c:v>
                </c:pt>
                <c:pt idx="469">
                  <c:v>111.36118888649592</c:v>
                </c:pt>
                <c:pt idx="470">
                  <c:v>111.58650739740565</c:v>
                </c:pt>
                <c:pt idx="471">
                  <c:v>111.82756506900402</c:v>
                </c:pt>
                <c:pt idx="472">
                  <c:v>111.99241206779455</c:v>
                </c:pt>
                <c:pt idx="473">
                  <c:v>111.22119319405577</c:v>
                </c:pt>
                <c:pt idx="474">
                  <c:v>111.97750128398435</c:v>
                </c:pt>
                <c:pt idx="475">
                  <c:v>111.87229742043451</c:v>
                </c:pt>
                <c:pt idx="476">
                  <c:v>111.27006742987817</c:v>
                </c:pt>
                <c:pt idx="477">
                  <c:v>112.49689358670642</c:v>
                </c:pt>
                <c:pt idx="478">
                  <c:v>112.76114581089834</c:v>
                </c:pt>
                <c:pt idx="479">
                  <c:v>112.76114581089834</c:v>
                </c:pt>
                <c:pt idx="480">
                  <c:v>112.84232674497612</c:v>
                </c:pt>
                <c:pt idx="481">
                  <c:v>112.4654152653294</c:v>
                </c:pt>
                <c:pt idx="482">
                  <c:v>112.94587385476918</c:v>
                </c:pt>
                <c:pt idx="483">
                  <c:v>113.13474378303177</c:v>
                </c:pt>
                <c:pt idx="484">
                  <c:v>113.28799350552552</c:v>
                </c:pt>
                <c:pt idx="485">
                  <c:v>113.66821849268563</c:v>
                </c:pt>
                <c:pt idx="486">
                  <c:v>113.12977352176161</c:v>
                </c:pt>
                <c:pt idx="487">
                  <c:v>113.82643847644937</c:v>
                </c:pt>
                <c:pt idx="488">
                  <c:v>113.45698238870781</c:v>
                </c:pt>
                <c:pt idx="489">
                  <c:v>113.01794264318519</c:v>
                </c:pt>
                <c:pt idx="490">
                  <c:v>111.28083632929658</c:v>
                </c:pt>
                <c:pt idx="491">
                  <c:v>112.04874169552205</c:v>
                </c:pt>
                <c:pt idx="492">
                  <c:v>113.14882618996364</c:v>
                </c:pt>
                <c:pt idx="493">
                  <c:v>113.55970112162247</c:v>
                </c:pt>
                <c:pt idx="494">
                  <c:v>113.57792541294613</c:v>
                </c:pt>
                <c:pt idx="495">
                  <c:v>115.63727033251068</c:v>
                </c:pt>
                <c:pt idx="496">
                  <c:v>115.49893139382721</c:v>
                </c:pt>
                <c:pt idx="497">
                  <c:v>116.18814095660976</c:v>
                </c:pt>
                <c:pt idx="498">
                  <c:v>116.31819612650987</c:v>
                </c:pt>
                <c:pt idx="499">
                  <c:v>116.78043042462625</c:v>
                </c:pt>
                <c:pt idx="500">
                  <c:v>116.4300270050865</c:v>
                </c:pt>
                <c:pt idx="501">
                  <c:v>116.2121638860819</c:v>
                </c:pt>
                <c:pt idx="502">
                  <c:v>115.37467486207551</c:v>
                </c:pt>
                <c:pt idx="503">
                  <c:v>115.73336205039871</c:v>
                </c:pt>
                <c:pt idx="504">
                  <c:v>117.34041319438722</c:v>
                </c:pt>
                <c:pt idx="505">
                  <c:v>117.00989081992768</c:v>
                </c:pt>
                <c:pt idx="506">
                  <c:v>116.43168375884328</c:v>
                </c:pt>
                <c:pt idx="507">
                  <c:v>116.24447058433741</c:v>
                </c:pt>
                <c:pt idx="508">
                  <c:v>116.6743981841981</c:v>
                </c:pt>
                <c:pt idx="509">
                  <c:v>117.54999254460836</c:v>
                </c:pt>
                <c:pt idx="510">
                  <c:v>117.08113123146535</c:v>
                </c:pt>
                <c:pt idx="511">
                  <c:v>115.88661177289245</c:v>
                </c:pt>
                <c:pt idx="512">
                  <c:v>115.81371460759813</c:v>
                </c:pt>
                <c:pt idx="513">
                  <c:v>115.81371460759813</c:v>
                </c:pt>
                <c:pt idx="514">
                  <c:v>114.49825212478689</c:v>
                </c:pt>
                <c:pt idx="515">
                  <c:v>112.54245431501539</c:v>
                </c:pt>
                <c:pt idx="516">
                  <c:v>113.38077171590005</c:v>
                </c:pt>
              </c:numCache>
            </c:numRef>
          </c:val>
        </c:ser>
        <c:marker val="1"/>
        <c:axId val="58114048"/>
        <c:axId val="58115584"/>
      </c:lineChart>
      <c:dateAx>
        <c:axId val="58114048"/>
        <c:scaling>
          <c:orientation val="minMax"/>
        </c:scaling>
        <c:axPos val="b"/>
        <c:numFmt formatCode="dd/mm/yyyy" sourceLinked="1"/>
        <c:tickLblPos val="nextTo"/>
        <c:crossAx val="58115584"/>
        <c:crosses val="autoZero"/>
        <c:auto val="1"/>
        <c:lblOffset val="100"/>
        <c:majorUnit val="2"/>
        <c:majorTimeUnit val="months"/>
      </c:dateAx>
      <c:valAx>
        <c:axId val="58115584"/>
        <c:scaling>
          <c:orientation val="minMax"/>
          <c:max val="130"/>
          <c:min val="40"/>
        </c:scaling>
        <c:axPos val="l"/>
        <c:majorGridlines/>
        <c:numFmt formatCode="General" sourceLinked="1"/>
        <c:tickLblPos val="nextTo"/>
        <c:crossAx val="58114048"/>
        <c:crosses val="autoZero"/>
        <c:crossBetween val="between"/>
      </c:valAx>
    </c:plotArea>
    <c:legend>
      <c:legendPos val="r"/>
      <c:layout/>
    </c:legend>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GB"/>
  <c:chart>
    <c:title>
      <c:tx>
        <c:rich>
          <a:bodyPr/>
          <a:lstStyle/>
          <a:p>
            <a:pPr>
              <a:defRPr/>
            </a:pPr>
            <a:r>
              <a:rPr lang="en-GB" dirty="0" smtClean="0"/>
              <a:t>Share</a:t>
            </a:r>
            <a:r>
              <a:rPr lang="en-GB" baseline="0" dirty="0" smtClean="0"/>
              <a:t> Price E</a:t>
            </a:r>
            <a:r>
              <a:rPr lang="en-GB" dirty="0" smtClean="0"/>
              <a:t>volution Gap: Comparables</a:t>
            </a:r>
            <a:r>
              <a:rPr lang="en-GB" baseline="0" dirty="0" smtClean="0"/>
              <a:t>/BP</a:t>
            </a:r>
          </a:p>
          <a:p>
            <a:pPr>
              <a:defRPr/>
            </a:pPr>
            <a:r>
              <a:rPr lang="fr-FR" sz="1600" b="0" i="1" baseline="0" dirty="0" smtClean="0"/>
              <a:t>(Day 1: April 20</a:t>
            </a:r>
            <a:r>
              <a:rPr lang="fr-FR" sz="1600" b="0" i="1" baseline="30000" dirty="0" smtClean="0"/>
              <a:t>th</a:t>
            </a:r>
            <a:r>
              <a:rPr lang="fr-FR" sz="1600" b="0" i="1" baseline="0" dirty="0" smtClean="0"/>
              <a:t>, 2010)</a:t>
            </a:r>
            <a:endParaRPr lang="en-GB" sz="1600" b="0" i="1" dirty="0"/>
          </a:p>
        </c:rich>
      </c:tx>
      <c:layout/>
    </c:title>
    <c:plotArea>
      <c:layout/>
      <c:lineChart>
        <c:grouping val="standard"/>
        <c:ser>
          <c:idx val="0"/>
          <c:order val="0"/>
          <c:marker>
            <c:symbol val="none"/>
          </c:marker>
          <c:val>
            <c:numRef>
              <c:f>'Index10 to BP spill'!$AE$4:$AE$521</c:f>
              <c:numCache>
                <c:formatCode>General</c:formatCode>
                <c:ptCount val="518"/>
                <c:pt idx="0">
                  <c:v>0</c:v>
                </c:pt>
                <c:pt idx="1">
                  <c:v>-0.4991729743209708</c:v>
                </c:pt>
                <c:pt idx="2">
                  <c:v>-0.89565024340699062</c:v>
                </c:pt>
                <c:pt idx="3">
                  <c:v>-1.6613080116780319</c:v>
                </c:pt>
                <c:pt idx="4">
                  <c:v>-3.6366251512683903</c:v>
                </c:pt>
                <c:pt idx="5">
                  <c:v>-5.4607094907618778</c:v>
                </c:pt>
                <c:pt idx="6">
                  <c:v>-4.2568872981852586</c:v>
                </c:pt>
                <c:pt idx="7">
                  <c:v>-10.862061385251749</c:v>
                </c:pt>
                <c:pt idx="8">
                  <c:v>-12.052412089134645</c:v>
                </c:pt>
                <c:pt idx="9">
                  <c:v>-12.084919449291647</c:v>
                </c:pt>
                <c:pt idx="10">
                  <c:v>-11.618463321846788</c:v>
                </c:pt>
                <c:pt idx="11">
                  <c:v>-8.2959861764407368</c:v>
                </c:pt>
                <c:pt idx="12">
                  <c:v>-6.2223979606428372</c:v>
                </c:pt>
                <c:pt idx="13">
                  <c:v>-5.741264427210429</c:v>
                </c:pt>
                <c:pt idx="14">
                  <c:v>-9.9915657848752719</c:v>
                </c:pt>
                <c:pt idx="15">
                  <c:v>-10.287000782433129</c:v>
                </c:pt>
                <c:pt idx="16">
                  <c:v>-11.354640651619839</c:v>
                </c:pt>
                <c:pt idx="17">
                  <c:v>-11.665095336905189</c:v>
                </c:pt>
                <c:pt idx="18">
                  <c:v>-12.051960876172402</c:v>
                </c:pt>
                <c:pt idx="19">
                  <c:v>-12.437375028561725</c:v>
                </c:pt>
                <c:pt idx="20">
                  <c:v>-12.629316965861946</c:v>
                </c:pt>
                <c:pt idx="21">
                  <c:v>-11.600519242569401</c:v>
                </c:pt>
                <c:pt idx="22">
                  <c:v>-10.017962936357533</c:v>
                </c:pt>
                <c:pt idx="23">
                  <c:v>-13.087109715527099</c:v>
                </c:pt>
                <c:pt idx="24">
                  <c:v>-14.095799825440556</c:v>
                </c:pt>
                <c:pt idx="25">
                  <c:v>-13.222002036826726</c:v>
                </c:pt>
                <c:pt idx="26">
                  <c:v>-12.857462063859607</c:v>
                </c:pt>
                <c:pt idx="27">
                  <c:v>-10.936365112601237</c:v>
                </c:pt>
                <c:pt idx="28">
                  <c:v>-14.938522222193953</c:v>
                </c:pt>
                <c:pt idx="29">
                  <c:v>-14.8991147148338</c:v>
                </c:pt>
                <c:pt idx="30">
                  <c:v>-24.203067460170118</c:v>
                </c:pt>
                <c:pt idx="31">
                  <c:v>-24.460176775908323</c:v>
                </c:pt>
                <c:pt idx="32">
                  <c:v>-25.637090242667327</c:v>
                </c:pt>
                <c:pt idx="33">
                  <c:v>-24.434538399640871</c:v>
                </c:pt>
                <c:pt idx="34">
                  <c:v>-24.006103994728772</c:v>
                </c:pt>
                <c:pt idx="35">
                  <c:v>-27.118792310047134</c:v>
                </c:pt>
                <c:pt idx="36">
                  <c:v>-30.003932379689779</c:v>
                </c:pt>
                <c:pt idx="37">
                  <c:v>-33.709498594824666</c:v>
                </c:pt>
                <c:pt idx="38">
                  <c:v>-30.609877276812284</c:v>
                </c:pt>
                <c:pt idx="39">
                  <c:v>-36.969330133625306</c:v>
                </c:pt>
                <c:pt idx="40">
                  <c:v>-39.274517404738717</c:v>
                </c:pt>
                <c:pt idx="41">
                  <c:v>-41.313017507530795</c:v>
                </c:pt>
                <c:pt idx="42">
                  <c:v>-37.821576525643437</c:v>
                </c:pt>
                <c:pt idx="43">
                  <c:v>-38.176838581222825</c:v>
                </c:pt>
                <c:pt idx="44">
                  <c:v>-40.717426597949874</c:v>
                </c:pt>
                <c:pt idx="45">
                  <c:v>-42.189667113671419</c:v>
                </c:pt>
                <c:pt idx="46">
                  <c:v>-40.923342824823926</c:v>
                </c:pt>
                <c:pt idx="47">
                  <c:v>-40.385931107777324</c:v>
                </c:pt>
                <c:pt idx="48">
                  <c:v>-42.848657398354014</c:v>
                </c:pt>
                <c:pt idx="49">
                  <c:v>-43.129883469046824</c:v>
                </c:pt>
                <c:pt idx="50">
                  <c:v>-41.020823120251343</c:v>
                </c:pt>
                <c:pt idx="51">
                  <c:v>-38.45551655971687</c:v>
                </c:pt>
                <c:pt idx="52">
                  <c:v>-33.8474049138986</c:v>
                </c:pt>
                <c:pt idx="53">
                  <c:v>-35.897911829646219</c:v>
                </c:pt>
                <c:pt idx="54">
                  <c:v>-33.731551131192717</c:v>
                </c:pt>
                <c:pt idx="55">
                  <c:v>-33.679771086464292</c:v>
                </c:pt>
                <c:pt idx="56">
                  <c:v>-31.90747834926448</c:v>
                </c:pt>
                <c:pt idx="57">
                  <c:v>-33.571866007559144</c:v>
                </c:pt>
                <c:pt idx="58">
                  <c:v>-34.449890449254809</c:v>
                </c:pt>
                <c:pt idx="59">
                  <c:v>-29.869085446399392</c:v>
                </c:pt>
                <c:pt idx="60">
                  <c:v>-29.952708548637816</c:v>
                </c:pt>
                <c:pt idx="61">
                  <c:v>-31.436819479328229</c:v>
                </c:pt>
                <c:pt idx="62">
                  <c:v>-30.961277842221449</c:v>
                </c:pt>
                <c:pt idx="63">
                  <c:v>-29.282041941215752</c:v>
                </c:pt>
                <c:pt idx="64">
                  <c:v>-32.157653687355527</c:v>
                </c:pt>
                <c:pt idx="65">
                  <c:v>-31.566084529730027</c:v>
                </c:pt>
                <c:pt idx="66">
                  <c:v>-30.250693697231959</c:v>
                </c:pt>
                <c:pt idx="67">
                  <c:v>-32.716422100475462</c:v>
                </c:pt>
                <c:pt idx="68">
                  <c:v>-32.89660472984604</c:v>
                </c:pt>
                <c:pt idx="69">
                  <c:v>-30.104761327574373</c:v>
                </c:pt>
                <c:pt idx="70">
                  <c:v>-31.627833606172977</c:v>
                </c:pt>
                <c:pt idx="71">
                  <c:v>-30.423634880286414</c:v>
                </c:pt>
                <c:pt idx="72">
                  <c:v>-28.66503757715396</c:v>
                </c:pt>
                <c:pt idx="73">
                  <c:v>-28.616724801999709</c:v>
                </c:pt>
                <c:pt idx="74">
                  <c:v>-30.912073543623226</c:v>
                </c:pt>
                <c:pt idx="75">
                  <c:v>-30.936086982367019</c:v>
                </c:pt>
                <c:pt idx="76">
                  <c:v>-30.238966839389374</c:v>
                </c:pt>
                <c:pt idx="77">
                  <c:v>-29.612073317151133</c:v>
                </c:pt>
                <c:pt idx="78">
                  <c:v>-28.721899113666723</c:v>
                </c:pt>
                <c:pt idx="79">
                  <c:v>-28.745908902653099</c:v>
                </c:pt>
                <c:pt idx="80">
                  <c:v>-30.182942220334226</c:v>
                </c:pt>
                <c:pt idx="81">
                  <c:v>-29.151097487679195</c:v>
                </c:pt>
                <c:pt idx="82">
                  <c:v>-29.116949982675827</c:v>
                </c:pt>
                <c:pt idx="83">
                  <c:v>-28.175983274602832</c:v>
                </c:pt>
                <c:pt idx="84">
                  <c:v>-29.014140386291832</c:v>
                </c:pt>
                <c:pt idx="85">
                  <c:v>-30.884133761326986</c:v>
                </c:pt>
                <c:pt idx="86">
                  <c:v>-31.936879578667536</c:v>
                </c:pt>
                <c:pt idx="87">
                  <c:v>-31.592349915610129</c:v>
                </c:pt>
                <c:pt idx="88">
                  <c:v>-30.686001297292258</c:v>
                </c:pt>
                <c:pt idx="89">
                  <c:v>-30.908664904127047</c:v>
                </c:pt>
                <c:pt idx="90">
                  <c:v>-31.649624108673102</c:v>
                </c:pt>
                <c:pt idx="91">
                  <c:v>-30.991408742363191</c:v>
                </c:pt>
                <c:pt idx="92">
                  <c:v>-30.997183407311727</c:v>
                </c:pt>
                <c:pt idx="93">
                  <c:v>-32.956608379977865</c:v>
                </c:pt>
                <c:pt idx="94">
                  <c:v>-32.829492334835606</c:v>
                </c:pt>
                <c:pt idx="95">
                  <c:v>-33.0642041185435</c:v>
                </c:pt>
                <c:pt idx="96">
                  <c:v>-34.462218394073844</c:v>
                </c:pt>
                <c:pt idx="97">
                  <c:v>-34.23283184043904</c:v>
                </c:pt>
                <c:pt idx="98">
                  <c:v>-33.926923208803863</c:v>
                </c:pt>
                <c:pt idx="99">
                  <c:v>-33.350949371163573</c:v>
                </c:pt>
                <c:pt idx="100">
                  <c:v>-32.056402490609429</c:v>
                </c:pt>
                <c:pt idx="101">
                  <c:v>-31.808525891416757</c:v>
                </c:pt>
                <c:pt idx="102">
                  <c:v>-31.949183659687776</c:v>
                </c:pt>
                <c:pt idx="103">
                  <c:v>-32.994665523874495</c:v>
                </c:pt>
                <c:pt idx="104">
                  <c:v>-33.308047455007191</c:v>
                </c:pt>
                <c:pt idx="105">
                  <c:v>-33.537408039214007</c:v>
                </c:pt>
                <c:pt idx="106">
                  <c:v>-35.356766270356559</c:v>
                </c:pt>
                <c:pt idx="107">
                  <c:v>-35.196760202026582</c:v>
                </c:pt>
                <c:pt idx="108">
                  <c:v>-35.329903119715304</c:v>
                </c:pt>
                <c:pt idx="109">
                  <c:v>-36.034796310218731</c:v>
                </c:pt>
                <c:pt idx="110">
                  <c:v>-35.527720628399088</c:v>
                </c:pt>
                <c:pt idx="111">
                  <c:v>-35.839872965606375</c:v>
                </c:pt>
                <c:pt idx="112">
                  <c:v>-36.644785091800145</c:v>
                </c:pt>
                <c:pt idx="113">
                  <c:v>-37.655121710239605</c:v>
                </c:pt>
                <c:pt idx="114">
                  <c:v>-37.660497147873606</c:v>
                </c:pt>
                <c:pt idx="115">
                  <c:v>-37.743326427867395</c:v>
                </c:pt>
                <c:pt idx="116">
                  <c:v>-35.240620834597301</c:v>
                </c:pt>
                <c:pt idx="117">
                  <c:v>-34.395830616291626</c:v>
                </c:pt>
                <c:pt idx="118">
                  <c:v>-34.279414864522451</c:v>
                </c:pt>
                <c:pt idx="119">
                  <c:v>-34.737521329556813</c:v>
                </c:pt>
                <c:pt idx="120">
                  <c:v>-35.248580113336324</c:v>
                </c:pt>
                <c:pt idx="121">
                  <c:v>-35.863309836257201</c:v>
                </c:pt>
                <c:pt idx="122">
                  <c:v>-34.961447612092755</c:v>
                </c:pt>
                <c:pt idx="123">
                  <c:v>-35.157422180433144</c:v>
                </c:pt>
                <c:pt idx="124">
                  <c:v>-36.206504857883196</c:v>
                </c:pt>
                <c:pt idx="125">
                  <c:v>-36.479778387850772</c:v>
                </c:pt>
                <c:pt idx="126">
                  <c:v>-37.361089670085775</c:v>
                </c:pt>
                <c:pt idx="127">
                  <c:v>-38.405489708731999</c:v>
                </c:pt>
                <c:pt idx="128">
                  <c:v>-38.910885613082741</c:v>
                </c:pt>
                <c:pt idx="129">
                  <c:v>-39.40694819859938</c:v>
                </c:pt>
                <c:pt idx="130">
                  <c:v>-37.553499595194936</c:v>
                </c:pt>
                <c:pt idx="131">
                  <c:v>-37.894446132275164</c:v>
                </c:pt>
                <c:pt idx="132">
                  <c:v>-38.472013556958387</c:v>
                </c:pt>
                <c:pt idx="133">
                  <c:v>-39.495414950095139</c:v>
                </c:pt>
                <c:pt idx="134">
                  <c:v>-39.953240149847218</c:v>
                </c:pt>
                <c:pt idx="135">
                  <c:v>-40.417486629908844</c:v>
                </c:pt>
                <c:pt idx="136">
                  <c:v>-41.335499405108045</c:v>
                </c:pt>
                <c:pt idx="137">
                  <c:v>-41.483856711046471</c:v>
                </c:pt>
                <c:pt idx="138">
                  <c:v>-42.510651045043218</c:v>
                </c:pt>
                <c:pt idx="139">
                  <c:v>-43.033314443186782</c:v>
                </c:pt>
                <c:pt idx="140">
                  <c:v>-43.696927379634147</c:v>
                </c:pt>
                <c:pt idx="141">
                  <c:v>-40.693188745914668</c:v>
                </c:pt>
                <c:pt idx="142">
                  <c:v>-41.933938342083067</c:v>
                </c:pt>
                <c:pt idx="143">
                  <c:v>-42.149710458190675</c:v>
                </c:pt>
                <c:pt idx="144">
                  <c:v>-42.278571882852361</c:v>
                </c:pt>
                <c:pt idx="145">
                  <c:v>-39.949336734258232</c:v>
                </c:pt>
                <c:pt idx="146">
                  <c:v>-40.398690893768872</c:v>
                </c:pt>
                <c:pt idx="147">
                  <c:v>-39.975865885301424</c:v>
                </c:pt>
                <c:pt idx="148">
                  <c:v>-40.39170975002547</c:v>
                </c:pt>
                <c:pt idx="149">
                  <c:v>-40.621039170918635</c:v>
                </c:pt>
                <c:pt idx="150">
                  <c:v>-41.001541919579061</c:v>
                </c:pt>
                <c:pt idx="151">
                  <c:v>-41.923823694404803</c:v>
                </c:pt>
                <c:pt idx="152">
                  <c:v>-43.370416615881808</c:v>
                </c:pt>
                <c:pt idx="153">
                  <c:v>-43.236421199078762</c:v>
                </c:pt>
                <c:pt idx="154">
                  <c:v>-42.473268568168848</c:v>
                </c:pt>
                <c:pt idx="155">
                  <c:v>-41.283050986849261</c:v>
                </c:pt>
                <c:pt idx="156">
                  <c:v>-41.455061575338327</c:v>
                </c:pt>
                <c:pt idx="157">
                  <c:v>-41.024028917458502</c:v>
                </c:pt>
                <c:pt idx="158">
                  <c:v>-41.007480683237311</c:v>
                </c:pt>
                <c:pt idx="159">
                  <c:v>-40.220355977501463</c:v>
                </c:pt>
                <c:pt idx="160">
                  <c:v>-39.369587737248978</c:v>
                </c:pt>
                <c:pt idx="161">
                  <c:v>-42.428082558935671</c:v>
                </c:pt>
                <c:pt idx="162">
                  <c:v>-42.324900312958093</c:v>
                </c:pt>
                <c:pt idx="163">
                  <c:v>-42.570754291440764</c:v>
                </c:pt>
                <c:pt idx="164">
                  <c:v>-41.097828089236813</c:v>
                </c:pt>
                <c:pt idx="165">
                  <c:v>-41.306015915787228</c:v>
                </c:pt>
                <c:pt idx="166">
                  <c:v>-40.909435704824482</c:v>
                </c:pt>
                <c:pt idx="167">
                  <c:v>-40.066439342303809</c:v>
                </c:pt>
                <c:pt idx="168">
                  <c:v>-40.702329703814655</c:v>
                </c:pt>
                <c:pt idx="169">
                  <c:v>-41.599128170272678</c:v>
                </c:pt>
                <c:pt idx="170">
                  <c:v>-40.322741593728708</c:v>
                </c:pt>
                <c:pt idx="171">
                  <c:v>-39.299534901114228</c:v>
                </c:pt>
                <c:pt idx="172">
                  <c:v>-39.698611780129134</c:v>
                </c:pt>
                <c:pt idx="173">
                  <c:v>-41.326266173853085</c:v>
                </c:pt>
                <c:pt idx="174">
                  <c:v>-41.087465866345092</c:v>
                </c:pt>
                <c:pt idx="175">
                  <c:v>-41.835067816610795</c:v>
                </c:pt>
                <c:pt idx="176">
                  <c:v>-42.503598286507938</c:v>
                </c:pt>
                <c:pt idx="177">
                  <c:v>-41.394955404455814</c:v>
                </c:pt>
                <c:pt idx="178">
                  <c:v>-42.020816934380221</c:v>
                </c:pt>
                <c:pt idx="179">
                  <c:v>-41.971749220935621</c:v>
                </c:pt>
                <c:pt idx="180">
                  <c:v>-42.084298288649094</c:v>
                </c:pt>
                <c:pt idx="181">
                  <c:v>-43.150151414398707</c:v>
                </c:pt>
                <c:pt idx="182">
                  <c:v>-43.048239517971311</c:v>
                </c:pt>
                <c:pt idx="183">
                  <c:v>-43.129518493302072</c:v>
                </c:pt>
                <c:pt idx="184">
                  <c:v>-43.27457492117253</c:v>
                </c:pt>
                <c:pt idx="185">
                  <c:v>-41.164234817682569</c:v>
                </c:pt>
                <c:pt idx="186">
                  <c:v>-39.997863300973691</c:v>
                </c:pt>
                <c:pt idx="187">
                  <c:v>-39.419842978824789</c:v>
                </c:pt>
                <c:pt idx="188">
                  <c:v>-40.138416396072898</c:v>
                </c:pt>
                <c:pt idx="189">
                  <c:v>-42.434723620151956</c:v>
                </c:pt>
                <c:pt idx="190">
                  <c:v>-41.136189426379218</c:v>
                </c:pt>
                <c:pt idx="191">
                  <c:v>-40.092163394287724</c:v>
                </c:pt>
                <c:pt idx="192">
                  <c:v>-39.105750748742913</c:v>
                </c:pt>
                <c:pt idx="193">
                  <c:v>-39.475481659425895</c:v>
                </c:pt>
                <c:pt idx="194">
                  <c:v>-39.301434225531054</c:v>
                </c:pt>
                <c:pt idx="195">
                  <c:v>-39.712074471971675</c:v>
                </c:pt>
                <c:pt idx="196">
                  <c:v>-39.455261628838294</c:v>
                </c:pt>
                <c:pt idx="197">
                  <c:v>-39.10318922730842</c:v>
                </c:pt>
                <c:pt idx="198">
                  <c:v>-40.049899624183375</c:v>
                </c:pt>
                <c:pt idx="199">
                  <c:v>-41.308872412490295</c:v>
                </c:pt>
                <c:pt idx="200">
                  <c:v>-40.798721529271432</c:v>
                </c:pt>
                <c:pt idx="201">
                  <c:v>-43.288570524394011</c:v>
                </c:pt>
                <c:pt idx="202">
                  <c:v>-45.117385417455722</c:v>
                </c:pt>
                <c:pt idx="203">
                  <c:v>-43.685524741911436</c:v>
                </c:pt>
                <c:pt idx="204">
                  <c:v>-44.040400859036595</c:v>
                </c:pt>
                <c:pt idx="205">
                  <c:v>-47.45020869874557</c:v>
                </c:pt>
                <c:pt idx="206">
                  <c:v>-46.961550909586762</c:v>
                </c:pt>
                <c:pt idx="207">
                  <c:v>-46.120701633863376</c:v>
                </c:pt>
                <c:pt idx="208">
                  <c:v>-45.180072949480063</c:v>
                </c:pt>
                <c:pt idx="209">
                  <c:v>-45.703059093802906</c:v>
                </c:pt>
                <c:pt idx="210">
                  <c:v>-44.705156403523652</c:v>
                </c:pt>
                <c:pt idx="211">
                  <c:v>-44.526090599931649</c:v>
                </c:pt>
                <c:pt idx="212">
                  <c:v>-43.76895061687253</c:v>
                </c:pt>
                <c:pt idx="213">
                  <c:v>-43.996395359170464</c:v>
                </c:pt>
                <c:pt idx="214">
                  <c:v>-42.834565450894239</c:v>
                </c:pt>
                <c:pt idx="215">
                  <c:v>-41.916792202725453</c:v>
                </c:pt>
                <c:pt idx="216">
                  <c:v>-42.255681493191538</c:v>
                </c:pt>
                <c:pt idx="217">
                  <c:v>-41.784090437770125</c:v>
                </c:pt>
                <c:pt idx="218">
                  <c:v>-41.834544918669025</c:v>
                </c:pt>
                <c:pt idx="219">
                  <c:v>-41.470498037291293</c:v>
                </c:pt>
                <c:pt idx="220">
                  <c:v>-41.520628719196296</c:v>
                </c:pt>
                <c:pt idx="221">
                  <c:v>-42.375325408630474</c:v>
                </c:pt>
                <c:pt idx="222">
                  <c:v>-42.867726959885971</c:v>
                </c:pt>
                <c:pt idx="223">
                  <c:v>-43.10595856031695</c:v>
                </c:pt>
                <c:pt idx="224">
                  <c:v>-43.261097302758053</c:v>
                </c:pt>
                <c:pt idx="225">
                  <c:v>-42.696169268862505</c:v>
                </c:pt>
                <c:pt idx="226">
                  <c:v>-41.872722644936857</c:v>
                </c:pt>
                <c:pt idx="227">
                  <c:v>-44.021674561871805</c:v>
                </c:pt>
                <c:pt idx="228">
                  <c:v>-44.263312275043866</c:v>
                </c:pt>
                <c:pt idx="229">
                  <c:v>-43.910300248138512</c:v>
                </c:pt>
                <c:pt idx="230">
                  <c:v>-43.193253646088962</c:v>
                </c:pt>
                <c:pt idx="231">
                  <c:v>-43.007217086524712</c:v>
                </c:pt>
                <c:pt idx="232">
                  <c:v>-42.355035517942035</c:v>
                </c:pt>
                <c:pt idx="233">
                  <c:v>-43.552587848351493</c:v>
                </c:pt>
                <c:pt idx="234">
                  <c:v>-43.318751632096564</c:v>
                </c:pt>
                <c:pt idx="235">
                  <c:v>-43.885668409466284</c:v>
                </c:pt>
                <c:pt idx="236">
                  <c:v>-42.456771149801575</c:v>
                </c:pt>
                <c:pt idx="237">
                  <c:v>-44.413053026221625</c:v>
                </c:pt>
                <c:pt idx="238">
                  <c:v>-45.190738195823471</c:v>
                </c:pt>
                <c:pt idx="239">
                  <c:v>-46.588532175737555</c:v>
                </c:pt>
                <c:pt idx="240">
                  <c:v>-46.865773413175312</c:v>
                </c:pt>
                <c:pt idx="241">
                  <c:v>-47.237135437894501</c:v>
                </c:pt>
                <c:pt idx="242">
                  <c:v>-46.533113229251512</c:v>
                </c:pt>
                <c:pt idx="243">
                  <c:v>-47.351792755242563</c:v>
                </c:pt>
                <c:pt idx="244">
                  <c:v>-47.693444210219354</c:v>
                </c:pt>
                <c:pt idx="245">
                  <c:v>-49.232613369701603</c:v>
                </c:pt>
                <c:pt idx="246">
                  <c:v>-51.193321980778407</c:v>
                </c:pt>
                <c:pt idx="247">
                  <c:v>-52.499596701802105</c:v>
                </c:pt>
                <c:pt idx="248">
                  <c:v>-50.933278119677901</c:v>
                </c:pt>
                <c:pt idx="249">
                  <c:v>-51.338438255312575</c:v>
                </c:pt>
                <c:pt idx="250">
                  <c:v>-49.467683203973394</c:v>
                </c:pt>
                <c:pt idx="251">
                  <c:v>-49.520455046892067</c:v>
                </c:pt>
                <c:pt idx="252">
                  <c:v>-48.845481164181976</c:v>
                </c:pt>
                <c:pt idx="253">
                  <c:v>-49.563525319808612</c:v>
                </c:pt>
                <c:pt idx="254">
                  <c:v>-49.536340101468525</c:v>
                </c:pt>
                <c:pt idx="255">
                  <c:v>-48.704107107616174</c:v>
                </c:pt>
                <c:pt idx="256">
                  <c:v>-48.417074647160085</c:v>
                </c:pt>
                <c:pt idx="257">
                  <c:v>-48.12565602050514</c:v>
                </c:pt>
                <c:pt idx="258">
                  <c:v>-49.427444347375442</c:v>
                </c:pt>
                <c:pt idx="259">
                  <c:v>-47.187615388485369</c:v>
                </c:pt>
                <c:pt idx="260">
                  <c:v>-47.592148327340468</c:v>
                </c:pt>
                <c:pt idx="261">
                  <c:v>-49.028754950942755</c:v>
                </c:pt>
                <c:pt idx="262">
                  <c:v>-50.50616371037556</c:v>
                </c:pt>
                <c:pt idx="263">
                  <c:v>-50.50616371037556</c:v>
                </c:pt>
                <c:pt idx="264">
                  <c:v>-50.468442905665086</c:v>
                </c:pt>
                <c:pt idx="265">
                  <c:v>-51.306856295835345</c:v>
                </c:pt>
                <c:pt idx="266">
                  <c:v>-52.131791646465132</c:v>
                </c:pt>
                <c:pt idx="267">
                  <c:v>-53.403096965183593</c:v>
                </c:pt>
                <c:pt idx="268">
                  <c:v>-53.534506435252297</c:v>
                </c:pt>
                <c:pt idx="269">
                  <c:v>-53.389910017195376</c:v>
                </c:pt>
                <c:pt idx="270">
                  <c:v>-54.082724616180286</c:v>
                </c:pt>
                <c:pt idx="271">
                  <c:v>-52.912348052175005</c:v>
                </c:pt>
                <c:pt idx="272">
                  <c:v>-52.647410287464645</c:v>
                </c:pt>
                <c:pt idx="273">
                  <c:v>-49.851237477401391</c:v>
                </c:pt>
                <c:pt idx="274">
                  <c:v>-49.063242398098012</c:v>
                </c:pt>
                <c:pt idx="275">
                  <c:v>-51.012870766693119</c:v>
                </c:pt>
                <c:pt idx="276">
                  <c:v>-51.188620672061454</c:v>
                </c:pt>
                <c:pt idx="277">
                  <c:v>-50.167478338408912</c:v>
                </c:pt>
                <c:pt idx="278">
                  <c:v>-49.22764904448978</c:v>
                </c:pt>
                <c:pt idx="279">
                  <c:v>-49.492532156422008</c:v>
                </c:pt>
                <c:pt idx="280">
                  <c:v>-48.733355889458274</c:v>
                </c:pt>
                <c:pt idx="281">
                  <c:v>-50.083315586777729</c:v>
                </c:pt>
                <c:pt idx="282">
                  <c:v>-49.413980345363576</c:v>
                </c:pt>
                <c:pt idx="283">
                  <c:v>-46.443822240865771</c:v>
                </c:pt>
                <c:pt idx="284">
                  <c:v>-44.962353219857206</c:v>
                </c:pt>
                <c:pt idx="285">
                  <c:v>-45.56109457199085</c:v>
                </c:pt>
                <c:pt idx="286">
                  <c:v>-45.149685536898446</c:v>
                </c:pt>
                <c:pt idx="287">
                  <c:v>-45.066082461534151</c:v>
                </c:pt>
                <c:pt idx="288">
                  <c:v>-45.812576803998375</c:v>
                </c:pt>
                <c:pt idx="289">
                  <c:v>-45.821777000269208</c:v>
                </c:pt>
                <c:pt idx="290">
                  <c:v>-46.428684637897604</c:v>
                </c:pt>
                <c:pt idx="291">
                  <c:v>-44.878623947110455</c:v>
                </c:pt>
                <c:pt idx="292">
                  <c:v>-44.665193618322363</c:v>
                </c:pt>
                <c:pt idx="293">
                  <c:v>-45.100910833468383</c:v>
                </c:pt>
                <c:pt idx="294">
                  <c:v>-45.804870715484228</c:v>
                </c:pt>
                <c:pt idx="295">
                  <c:v>-45.297235357397739</c:v>
                </c:pt>
                <c:pt idx="296">
                  <c:v>-45.517921357197636</c:v>
                </c:pt>
                <c:pt idx="297">
                  <c:v>-46.334464371329844</c:v>
                </c:pt>
                <c:pt idx="298">
                  <c:v>-45.987072877308542</c:v>
                </c:pt>
                <c:pt idx="299">
                  <c:v>-47.023590609664495</c:v>
                </c:pt>
                <c:pt idx="300">
                  <c:v>-47.416068446465601</c:v>
                </c:pt>
                <c:pt idx="301">
                  <c:v>-46.749097499208638</c:v>
                </c:pt>
                <c:pt idx="302">
                  <c:v>-46.113377787254294</c:v>
                </c:pt>
                <c:pt idx="303">
                  <c:v>-46.614871211851295</c:v>
                </c:pt>
                <c:pt idx="304">
                  <c:v>-46.382328647444105</c:v>
                </c:pt>
                <c:pt idx="305">
                  <c:v>-46.960920390592236</c:v>
                </c:pt>
                <c:pt idx="306">
                  <c:v>-46.636272360098729</c:v>
                </c:pt>
                <c:pt idx="307">
                  <c:v>-45.452789844645409</c:v>
                </c:pt>
                <c:pt idx="308">
                  <c:v>-44.6191227768673</c:v>
                </c:pt>
                <c:pt idx="309">
                  <c:v>-44.266002239865628</c:v>
                </c:pt>
                <c:pt idx="310">
                  <c:v>-44.428125401473423</c:v>
                </c:pt>
                <c:pt idx="311">
                  <c:v>-45.598991407310592</c:v>
                </c:pt>
                <c:pt idx="312">
                  <c:v>-46.262781731328253</c:v>
                </c:pt>
                <c:pt idx="313">
                  <c:v>-47.144611887413554</c:v>
                </c:pt>
                <c:pt idx="314">
                  <c:v>-47.388389387868045</c:v>
                </c:pt>
                <c:pt idx="315">
                  <c:v>-47.720010092796052</c:v>
                </c:pt>
                <c:pt idx="316">
                  <c:v>-48.477875582127055</c:v>
                </c:pt>
                <c:pt idx="317">
                  <c:v>-49.004367692811343</c:v>
                </c:pt>
                <c:pt idx="318">
                  <c:v>-48.708693542557228</c:v>
                </c:pt>
                <c:pt idx="319">
                  <c:v>-47.561577210300655</c:v>
                </c:pt>
                <c:pt idx="320">
                  <c:v>-46.940729604855989</c:v>
                </c:pt>
                <c:pt idx="321">
                  <c:v>-47.374069049817294</c:v>
                </c:pt>
                <c:pt idx="322">
                  <c:v>-46.101094341401151</c:v>
                </c:pt>
                <c:pt idx="323">
                  <c:v>-46.634428296752972</c:v>
                </c:pt>
                <c:pt idx="324">
                  <c:v>-46.300180468339924</c:v>
                </c:pt>
                <c:pt idx="325">
                  <c:v>-46.747576860522912</c:v>
                </c:pt>
                <c:pt idx="326">
                  <c:v>-45.855672484841747</c:v>
                </c:pt>
                <c:pt idx="327">
                  <c:v>-47.719649562268714</c:v>
                </c:pt>
                <c:pt idx="328">
                  <c:v>-47.68863420423915</c:v>
                </c:pt>
                <c:pt idx="329">
                  <c:v>-46.955219843794964</c:v>
                </c:pt>
                <c:pt idx="330">
                  <c:v>-48.94536580751506</c:v>
                </c:pt>
                <c:pt idx="331">
                  <c:v>-47.494942933515631</c:v>
                </c:pt>
                <c:pt idx="332">
                  <c:v>-47.292244061414209</c:v>
                </c:pt>
                <c:pt idx="333">
                  <c:v>-45.01364307408555</c:v>
                </c:pt>
                <c:pt idx="334">
                  <c:v>-45.09187071181583</c:v>
                </c:pt>
                <c:pt idx="335">
                  <c:v>-45.636962126822681</c:v>
                </c:pt>
                <c:pt idx="336">
                  <c:v>-43.371957094275075</c:v>
                </c:pt>
                <c:pt idx="337">
                  <c:v>-39.371436620146454</c:v>
                </c:pt>
                <c:pt idx="338">
                  <c:v>-37.503537036091579</c:v>
                </c:pt>
                <c:pt idx="339">
                  <c:v>-34.558313325799844</c:v>
                </c:pt>
                <c:pt idx="340">
                  <c:v>-37.675320778117921</c:v>
                </c:pt>
                <c:pt idx="341">
                  <c:v>-36.802107091070773</c:v>
                </c:pt>
                <c:pt idx="342">
                  <c:v>-39.481202513848153</c:v>
                </c:pt>
                <c:pt idx="343">
                  <c:v>-40.852458686243097</c:v>
                </c:pt>
                <c:pt idx="344">
                  <c:v>-41.003891006413774</c:v>
                </c:pt>
                <c:pt idx="345">
                  <c:v>-41.013437508516148</c:v>
                </c:pt>
                <c:pt idx="346">
                  <c:v>-40.740567417121753</c:v>
                </c:pt>
                <c:pt idx="347">
                  <c:v>-39.256688292821003</c:v>
                </c:pt>
                <c:pt idx="348">
                  <c:v>-39.776356807625028</c:v>
                </c:pt>
                <c:pt idx="349">
                  <c:v>-41.048664686638979</c:v>
                </c:pt>
                <c:pt idx="350">
                  <c:v>-41.168254931926661</c:v>
                </c:pt>
                <c:pt idx="351">
                  <c:v>-41.370784885766724</c:v>
                </c:pt>
                <c:pt idx="352">
                  <c:v>-40.646268259642923</c:v>
                </c:pt>
                <c:pt idx="353">
                  <c:v>-40.230570993509737</c:v>
                </c:pt>
                <c:pt idx="354">
                  <c:v>-40.541077617650949</c:v>
                </c:pt>
                <c:pt idx="355">
                  <c:v>-41.588498813211224</c:v>
                </c:pt>
                <c:pt idx="356">
                  <c:v>-43.902497862178031</c:v>
                </c:pt>
                <c:pt idx="357">
                  <c:v>-46.251467062118174</c:v>
                </c:pt>
                <c:pt idx="358">
                  <c:v>-46.115196208714337</c:v>
                </c:pt>
                <c:pt idx="359">
                  <c:v>-44.035128784405487</c:v>
                </c:pt>
                <c:pt idx="360">
                  <c:v>-43.811835875161727</c:v>
                </c:pt>
                <c:pt idx="361">
                  <c:v>-45.581710086552093</c:v>
                </c:pt>
                <c:pt idx="362">
                  <c:v>-46.154711664669776</c:v>
                </c:pt>
                <c:pt idx="363">
                  <c:v>-45.887306851092589</c:v>
                </c:pt>
                <c:pt idx="364">
                  <c:v>-44.82616252074191</c:v>
                </c:pt>
                <c:pt idx="365">
                  <c:v>-44.870040653431623</c:v>
                </c:pt>
                <c:pt idx="366">
                  <c:v>-44.002881960780002</c:v>
                </c:pt>
                <c:pt idx="367">
                  <c:v>-44.984175260005081</c:v>
                </c:pt>
                <c:pt idx="368">
                  <c:v>-44.048301554489811</c:v>
                </c:pt>
                <c:pt idx="369">
                  <c:v>-42.854974333034008</c:v>
                </c:pt>
                <c:pt idx="370">
                  <c:v>-43.54055749913983</c:v>
                </c:pt>
                <c:pt idx="371">
                  <c:v>-43.096546818489657</c:v>
                </c:pt>
                <c:pt idx="372">
                  <c:v>-41.908323361696901</c:v>
                </c:pt>
                <c:pt idx="373">
                  <c:v>-41.628359966705339</c:v>
                </c:pt>
                <c:pt idx="374">
                  <c:v>-40.969207267816287</c:v>
                </c:pt>
                <c:pt idx="375">
                  <c:v>-41.764429007239052</c:v>
                </c:pt>
                <c:pt idx="376">
                  <c:v>-39.635353903316464</c:v>
                </c:pt>
                <c:pt idx="377">
                  <c:v>-41.292302700850598</c:v>
                </c:pt>
                <c:pt idx="378">
                  <c:v>-40.40412898557264</c:v>
                </c:pt>
                <c:pt idx="379">
                  <c:v>-38.519904738336024</c:v>
                </c:pt>
                <c:pt idx="380">
                  <c:v>-38.21592846610173</c:v>
                </c:pt>
                <c:pt idx="381">
                  <c:v>-38.881174247880459</c:v>
                </c:pt>
                <c:pt idx="382">
                  <c:v>-41.862246203353905</c:v>
                </c:pt>
                <c:pt idx="383">
                  <c:v>-42.836540063256486</c:v>
                </c:pt>
                <c:pt idx="384">
                  <c:v>-43.962199097151199</c:v>
                </c:pt>
                <c:pt idx="385">
                  <c:v>-43.901395073928072</c:v>
                </c:pt>
                <c:pt idx="386">
                  <c:v>-43.989280812113371</c:v>
                </c:pt>
                <c:pt idx="387">
                  <c:v>-44.582938379666444</c:v>
                </c:pt>
                <c:pt idx="388">
                  <c:v>-45.140531851639174</c:v>
                </c:pt>
                <c:pt idx="389">
                  <c:v>-44.613703074226294</c:v>
                </c:pt>
                <c:pt idx="390">
                  <c:v>-43.993371862668546</c:v>
                </c:pt>
                <c:pt idx="391">
                  <c:v>-44.944811456150745</c:v>
                </c:pt>
                <c:pt idx="392">
                  <c:v>-45.840090781259285</c:v>
                </c:pt>
                <c:pt idx="393">
                  <c:v>-46.330071467117179</c:v>
                </c:pt>
                <c:pt idx="394">
                  <c:v>-46.277718270094411</c:v>
                </c:pt>
                <c:pt idx="395">
                  <c:v>-43.010179894111481</c:v>
                </c:pt>
                <c:pt idx="396">
                  <c:v>-43.056607990670472</c:v>
                </c:pt>
                <c:pt idx="397">
                  <c:v>-43.651993063289808</c:v>
                </c:pt>
                <c:pt idx="398">
                  <c:v>-42.671526106584082</c:v>
                </c:pt>
                <c:pt idx="399">
                  <c:v>-41.068752249748066</c:v>
                </c:pt>
                <c:pt idx="400">
                  <c:v>-41.719966632607346</c:v>
                </c:pt>
                <c:pt idx="401">
                  <c:v>-40.750038163361296</c:v>
                </c:pt>
                <c:pt idx="402">
                  <c:v>-41.417706916166978</c:v>
                </c:pt>
                <c:pt idx="403">
                  <c:v>-41.216296876361753</c:v>
                </c:pt>
                <c:pt idx="404">
                  <c:v>-41.77263824757155</c:v>
                </c:pt>
                <c:pt idx="405">
                  <c:v>-42.775037345441319</c:v>
                </c:pt>
                <c:pt idx="406">
                  <c:v>-42.151097225645344</c:v>
                </c:pt>
                <c:pt idx="407">
                  <c:v>-42.501061377540523</c:v>
                </c:pt>
                <c:pt idx="408">
                  <c:v>-43.137516422036931</c:v>
                </c:pt>
                <c:pt idx="409">
                  <c:v>-43.548224188990275</c:v>
                </c:pt>
                <c:pt idx="410">
                  <c:v>-43.372783062460243</c:v>
                </c:pt>
                <c:pt idx="411">
                  <c:v>-43.256875796770203</c:v>
                </c:pt>
                <c:pt idx="412">
                  <c:v>-43.199871124257143</c:v>
                </c:pt>
                <c:pt idx="413">
                  <c:v>-43.65222468251234</c:v>
                </c:pt>
                <c:pt idx="414">
                  <c:v>-42.060408520532903</c:v>
                </c:pt>
                <c:pt idx="415">
                  <c:v>-41.115431384110913</c:v>
                </c:pt>
                <c:pt idx="416">
                  <c:v>-41.277589545956772</c:v>
                </c:pt>
                <c:pt idx="417">
                  <c:v>-40.751503962101907</c:v>
                </c:pt>
                <c:pt idx="418">
                  <c:v>-41.192803060136399</c:v>
                </c:pt>
                <c:pt idx="419">
                  <c:v>-41.054692775771258</c:v>
                </c:pt>
                <c:pt idx="420">
                  <c:v>-41.516073962278604</c:v>
                </c:pt>
                <c:pt idx="421">
                  <c:v>-41.21545921023602</c:v>
                </c:pt>
                <c:pt idx="422">
                  <c:v>-41.967477320220155</c:v>
                </c:pt>
                <c:pt idx="423">
                  <c:v>-43.550932309015636</c:v>
                </c:pt>
                <c:pt idx="424">
                  <c:v>-44.35417312704935</c:v>
                </c:pt>
                <c:pt idx="425">
                  <c:v>-44.745072958464306</c:v>
                </c:pt>
                <c:pt idx="426">
                  <c:v>-45.245841251123444</c:v>
                </c:pt>
                <c:pt idx="427">
                  <c:v>-44.702378797731875</c:v>
                </c:pt>
                <c:pt idx="428">
                  <c:v>-46.26375888369688</c:v>
                </c:pt>
                <c:pt idx="429">
                  <c:v>-45.728602389209975</c:v>
                </c:pt>
                <c:pt idx="430">
                  <c:v>-47.068774326101469</c:v>
                </c:pt>
                <c:pt idx="431">
                  <c:v>-45.714373248303744</c:v>
                </c:pt>
                <c:pt idx="432">
                  <c:v>-44.858771933732214</c:v>
                </c:pt>
                <c:pt idx="433">
                  <c:v>-45.223041216355362</c:v>
                </c:pt>
                <c:pt idx="434">
                  <c:v>-45.627536628217186</c:v>
                </c:pt>
                <c:pt idx="435">
                  <c:v>-46.602817466758495</c:v>
                </c:pt>
                <c:pt idx="436">
                  <c:v>-47.275045328115965</c:v>
                </c:pt>
                <c:pt idx="437">
                  <c:v>-47.272460551175627</c:v>
                </c:pt>
                <c:pt idx="438">
                  <c:v>-47.181297237219795</c:v>
                </c:pt>
                <c:pt idx="439">
                  <c:v>-47.177617158711449</c:v>
                </c:pt>
                <c:pt idx="440">
                  <c:v>-47.23143830689601</c:v>
                </c:pt>
                <c:pt idx="441">
                  <c:v>-47.154842531870145</c:v>
                </c:pt>
                <c:pt idx="442">
                  <c:v>-48.555144924568836</c:v>
                </c:pt>
                <c:pt idx="443">
                  <c:v>-48.037981921460002</c:v>
                </c:pt>
                <c:pt idx="444">
                  <c:v>-48.117716955807424</c:v>
                </c:pt>
                <c:pt idx="445">
                  <c:v>-48.358939111339936</c:v>
                </c:pt>
                <c:pt idx="446">
                  <c:v>-47.617689189575785</c:v>
                </c:pt>
                <c:pt idx="447">
                  <c:v>-46.509673691470354</c:v>
                </c:pt>
                <c:pt idx="448">
                  <c:v>-48.14958270732204</c:v>
                </c:pt>
                <c:pt idx="449">
                  <c:v>-48.421440037816808</c:v>
                </c:pt>
                <c:pt idx="450">
                  <c:v>-49.060801739785191</c:v>
                </c:pt>
                <c:pt idx="451">
                  <c:v>-46.820821175585856</c:v>
                </c:pt>
                <c:pt idx="452">
                  <c:v>-44.971852041154122</c:v>
                </c:pt>
                <c:pt idx="453">
                  <c:v>-44.196456532848863</c:v>
                </c:pt>
                <c:pt idx="454">
                  <c:v>-43.838017503787633</c:v>
                </c:pt>
                <c:pt idx="455">
                  <c:v>-44.147838254279606</c:v>
                </c:pt>
                <c:pt idx="456">
                  <c:v>-44.179008680208923</c:v>
                </c:pt>
                <c:pt idx="457">
                  <c:v>-44.806031300918953</c:v>
                </c:pt>
                <c:pt idx="458">
                  <c:v>-45.689839999874337</c:v>
                </c:pt>
                <c:pt idx="459">
                  <c:v>-46.881223678698078</c:v>
                </c:pt>
                <c:pt idx="460">
                  <c:v>-46.72596430709423</c:v>
                </c:pt>
                <c:pt idx="461">
                  <c:v>-46.031642498659224</c:v>
                </c:pt>
                <c:pt idx="462">
                  <c:v>-46.713204661477796</c:v>
                </c:pt>
                <c:pt idx="463">
                  <c:v>-46.437304382359358</c:v>
                </c:pt>
                <c:pt idx="464">
                  <c:v>-46.204975562721614</c:v>
                </c:pt>
                <c:pt idx="465">
                  <c:v>-44.660001931938453</c:v>
                </c:pt>
                <c:pt idx="466">
                  <c:v>-43.974137126216284</c:v>
                </c:pt>
                <c:pt idx="467">
                  <c:v>-44.373546460701199</c:v>
                </c:pt>
                <c:pt idx="468">
                  <c:v>-43.997047963877179</c:v>
                </c:pt>
                <c:pt idx="469">
                  <c:v>-43.533966037191604</c:v>
                </c:pt>
                <c:pt idx="470">
                  <c:v>-44.329311072907586</c:v>
                </c:pt>
                <c:pt idx="471">
                  <c:v>-44.875199585582394</c:v>
                </c:pt>
                <c:pt idx="472">
                  <c:v>-45.501126343223206</c:v>
                </c:pt>
                <c:pt idx="473">
                  <c:v>-44.8834366670132</c:v>
                </c:pt>
                <c:pt idx="474">
                  <c:v>-45.194123954148161</c:v>
                </c:pt>
                <c:pt idx="475">
                  <c:v>-46.113233949377658</c:v>
                </c:pt>
                <c:pt idx="476">
                  <c:v>-46.237807330165523</c:v>
                </c:pt>
                <c:pt idx="477">
                  <c:v>-45.53947280058523</c:v>
                </c:pt>
                <c:pt idx="478">
                  <c:v>-45.827886834610034</c:v>
                </c:pt>
                <c:pt idx="479">
                  <c:v>-44.312295342190936</c:v>
                </c:pt>
                <c:pt idx="480">
                  <c:v>-45.219026436372474</c:v>
                </c:pt>
                <c:pt idx="481">
                  <c:v>-45.896359045020006</c:v>
                </c:pt>
                <c:pt idx="482">
                  <c:v>-45.947740657893775</c:v>
                </c:pt>
                <c:pt idx="483">
                  <c:v>-46.685474038358322</c:v>
                </c:pt>
                <c:pt idx="484">
                  <c:v>-45.578412811449915</c:v>
                </c:pt>
                <c:pt idx="485">
                  <c:v>-46.056690456472069</c:v>
                </c:pt>
                <c:pt idx="486">
                  <c:v>-46.088107521779634</c:v>
                </c:pt>
                <c:pt idx="487">
                  <c:v>-46.658791737877607</c:v>
                </c:pt>
                <c:pt idx="488">
                  <c:v>-45.526323379590181</c:v>
                </c:pt>
                <c:pt idx="489">
                  <c:v>-43.667890283724404</c:v>
                </c:pt>
                <c:pt idx="490">
                  <c:v>-43.857156504294608</c:v>
                </c:pt>
                <c:pt idx="491">
                  <c:v>-44.332668709383015</c:v>
                </c:pt>
                <c:pt idx="492">
                  <c:v>-45.997506176887086</c:v>
                </c:pt>
                <c:pt idx="493">
                  <c:v>-46.576701627350225</c:v>
                </c:pt>
                <c:pt idx="494">
                  <c:v>-46.339934328323466</c:v>
                </c:pt>
                <c:pt idx="495">
                  <c:v>-46.694229619305304</c:v>
                </c:pt>
                <c:pt idx="496">
                  <c:v>-46.488450164752024</c:v>
                </c:pt>
                <c:pt idx="497">
                  <c:v>-46.943991084260269</c:v>
                </c:pt>
                <c:pt idx="498">
                  <c:v>-46.976367614650357</c:v>
                </c:pt>
                <c:pt idx="499">
                  <c:v>-47.013082209307925</c:v>
                </c:pt>
                <c:pt idx="500">
                  <c:v>-46.559152751295798</c:v>
                </c:pt>
                <c:pt idx="501">
                  <c:v>-46.606594170255605</c:v>
                </c:pt>
                <c:pt idx="502">
                  <c:v>-45.61822969993689</c:v>
                </c:pt>
                <c:pt idx="503">
                  <c:v>-45.176458285855382</c:v>
                </c:pt>
                <c:pt idx="504">
                  <c:v>-46.246518458938439</c:v>
                </c:pt>
                <c:pt idx="505">
                  <c:v>-46.580615243543278</c:v>
                </c:pt>
                <c:pt idx="506">
                  <c:v>-46.407948026256079</c:v>
                </c:pt>
                <c:pt idx="507">
                  <c:v>-46.086940815982445</c:v>
                </c:pt>
                <c:pt idx="508">
                  <c:v>-46.334126160473176</c:v>
                </c:pt>
                <c:pt idx="509">
                  <c:v>-47.447502871516896</c:v>
                </c:pt>
                <c:pt idx="510">
                  <c:v>-47.962776189311867</c:v>
                </c:pt>
                <c:pt idx="511">
                  <c:v>-47.369469138848928</c:v>
                </c:pt>
                <c:pt idx="512">
                  <c:v>-47.567276634095634</c:v>
                </c:pt>
                <c:pt idx="513">
                  <c:v>-47.567276634095634</c:v>
                </c:pt>
                <c:pt idx="514">
                  <c:v>-47.475274671387069</c:v>
                </c:pt>
                <c:pt idx="515">
                  <c:v>-45.681521126443144</c:v>
                </c:pt>
                <c:pt idx="516">
                  <c:v>-47.132018258969154</c:v>
                </c:pt>
                <c:pt idx="517">
                  <c:v>-47.396212034661517</c:v>
                </c:pt>
              </c:numCache>
            </c:numRef>
          </c:val>
        </c:ser>
        <c:marker val="1"/>
        <c:axId val="59319424"/>
        <c:axId val="59320960"/>
      </c:lineChart>
      <c:catAx>
        <c:axId val="59319424"/>
        <c:scaling>
          <c:orientation val="minMax"/>
        </c:scaling>
        <c:axPos val="b"/>
        <c:majorTickMark val="none"/>
        <c:tickLblPos val="nextTo"/>
        <c:crossAx val="59320960"/>
        <c:crosses val="autoZero"/>
        <c:auto val="1"/>
        <c:lblAlgn val="ctr"/>
        <c:lblOffset val="100"/>
      </c:catAx>
      <c:valAx>
        <c:axId val="59320960"/>
        <c:scaling>
          <c:orientation val="minMax"/>
        </c:scaling>
        <c:axPos val="l"/>
        <c:majorGridlines/>
        <c:numFmt formatCode="General" sourceLinked="1"/>
        <c:majorTickMark val="none"/>
        <c:tickLblPos val="nextTo"/>
        <c:spPr>
          <a:ln w="9525">
            <a:noFill/>
          </a:ln>
        </c:spPr>
        <c:crossAx val="59319424"/>
        <c:crosses val="autoZero"/>
        <c:crossBetween val="between"/>
      </c:valAx>
    </c:plotArea>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en-GB"/>
  <c:chart>
    <c:title>
      <c:tx>
        <c:rich>
          <a:bodyPr/>
          <a:lstStyle/>
          <a:p>
            <a:pPr>
              <a:defRPr>
                <a:solidFill>
                  <a:schemeClr val="accent1">
                    <a:lumMod val="75000"/>
                  </a:schemeClr>
                </a:solidFill>
                <a:latin typeface="Times New Roman" pitchFamily="18" charset="0"/>
                <a:cs typeface="Times New Roman" pitchFamily="18" charset="0"/>
              </a:defRPr>
            </a:pPr>
            <a:r>
              <a:rPr lang="it-IT">
                <a:solidFill>
                  <a:schemeClr val="accent1">
                    <a:lumMod val="75000"/>
                  </a:schemeClr>
                </a:solidFill>
                <a:latin typeface="Times New Roman" pitchFamily="18" charset="0"/>
                <a:cs typeface="Times New Roman" pitchFamily="18" charset="0"/>
              </a:rPr>
              <a:t>CDS with BP</a:t>
            </a:r>
          </a:p>
        </c:rich>
      </c:tx>
      <c:layout>
        <c:manualLayout>
          <c:xMode val="edge"/>
          <c:yMode val="edge"/>
          <c:x val="0.7482918564603942"/>
          <c:y val="0.8838902159019365"/>
        </c:manualLayout>
      </c:layout>
      <c:overlay val="1"/>
    </c:title>
    <c:plotArea>
      <c:layout/>
      <c:lineChart>
        <c:grouping val="standard"/>
        <c:ser>
          <c:idx val="0"/>
          <c:order val="0"/>
          <c:tx>
            <c:v>BP</c:v>
          </c:tx>
          <c:marker>
            <c:symbol val="none"/>
          </c:marker>
          <c:cat>
            <c:strRef>
              <c:f>'CDS at BP oil spill'!$I$3:$I$519</c:f>
              <c:strCache>
                <c:ptCount val="517"/>
                <c:pt idx="0">
                  <c:v>Accident</c:v>
                </c:pt>
                <c:pt idx="1">
                  <c:v>21/4/2010</c:v>
                </c:pt>
                <c:pt idx="2">
                  <c:v>22/4/2010</c:v>
                </c:pt>
                <c:pt idx="3">
                  <c:v>23/4/2010</c:v>
                </c:pt>
                <c:pt idx="4">
                  <c:v>26/4/2010</c:v>
                </c:pt>
                <c:pt idx="5">
                  <c:v>27/4/2010</c:v>
                </c:pt>
                <c:pt idx="6">
                  <c:v>28/4/2010</c:v>
                </c:pt>
                <c:pt idx="7">
                  <c:v>29/4/2010</c:v>
                </c:pt>
                <c:pt idx="8">
                  <c:v>30/4/2010</c:v>
                </c:pt>
                <c:pt idx="9">
                  <c:v>05/03/2010</c:v>
                </c:pt>
                <c:pt idx="10">
                  <c:v>05/04/2010</c:v>
                </c:pt>
                <c:pt idx="11">
                  <c:v>05/05/2010</c:v>
                </c:pt>
                <c:pt idx="12">
                  <c:v>05/06/2010</c:v>
                </c:pt>
                <c:pt idx="13">
                  <c:v>05/07/2010</c:v>
                </c:pt>
                <c:pt idx="14">
                  <c:v>05/10/2010</c:v>
                </c:pt>
                <c:pt idx="15">
                  <c:v>05/11/2010</c:v>
                </c:pt>
                <c:pt idx="16">
                  <c:v>05/12/2010</c:v>
                </c:pt>
                <c:pt idx="17">
                  <c:v>13/5/2010</c:v>
                </c:pt>
                <c:pt idx="18">
                  <c:v>14/5/2010</c:v>
                </c:pt>
                <c:pt idx="19">
                  <c:v>17/5/2010</c:v>
                </c:pt>
                <c:pt idx="20">
                  <c:v>18/5/2010</c:v>
                </c:pt>
                <c:pt idx="21">
                  <c:v>19/5/2010</c:v>
                </c:pt>
                <c:pt idx="22">
                  <c:v>20/5/2010</c:v>
                </c:pt>
                <c:pt idx="23">
                  <c:v>21/5/2010</c:v>
                </c:pt>
                <c:pt idx="24">
                  <c:v>24/5/2010</c:v>
                </c:pt>
                <c:pt idx="25">
                  <c:v>25/5/2010</c:v>
                </c:pt>
                <c:pt idx="26">
                  <c:v>26/5/2010</c:v>
                </c:pt>
                <c:pt idx="27">
                  <c:v>27/5/2010</c:v>
                </c:pt>
                <c:pt idx="28">
                  <c:v>28/5/2010</c:v>
                </c:pt>
                <c:pt idx="29">
                  <c:v>31/5/2010</c:v>
                </c:pt>
                <c:pt idx="30">
                  <c:v>06/01/2010</c:v>
                </c:pt>
                <c:pt idx="31">
                  <c:v>06/02/2010</c:v>
                </c:pt>
                <c:pt idx="32">
                  <c:v>06/03/2010</c:v>
                </c:pt>
                <c:pt idx="33">
                  <c:v>06/04/2010</c:v>
                </c:pt>
                <c:pt idx="34">
                  <c:v>06/07/2010</c:v>
                </c:pt>
                <c:pt idx="35">
                  <c:v>06/08/2010</c:v>
                </c:pt>
                <c:pt idx="36">
                  <c:v>06/09/2010</c:v>
                </c:pt>
                <c:pt idx="37">
                  <c:v>06/10/2010</c:v>
                </c:pt>
                <c:pt idx="38">
                  <c:v>06/11/2010</c:v>
                </c:pt>
                <c:pt idx="39">
                  <c:v>14/6/2010</c:v>
                </c:pt>
                <c:pt idx="40">
                  <c:v>15/6/2010</c:v>
                </c:pt>
                <c:pt idx="41">
                  <c:v>16/6/2010</c:v>
                </c:pt>
                <c:pt idx="42">
                  <c:v>17/6/2010</c:v>
                </c:pt>
                <c:pt idx="43">
                  <c:v>18/6/2010</c:v>
                </c:pt>
                <c:pt idx="44">
                  <c:v>21/6/2010</c:v>
                </c:pt>
                <c:pt idx="45">
                  <c:v>22/6/2010</c:v>
                </c:pt>
                <c:pt idx="46">
                  <c:v>23/6/2010</c:v>
                </c:pt>
                <c:pt idx="47">
                  <c:v>24/6/2010</c:v>
                </c:pt>
                <c:pt idx="48">
                  <c:v>25/6/2010</c:v>
                </c:pt>
                <c:pt idx="49">
                  <c:v>28/6/2010</c:v>
                </c:pt>
                <c:pt idx="50">
                  <c:v>29/6/2010</c:v>
                </c:pt>
                <c:pt idx="51">
                  <c:v>30/6/2010</c:v>
                </c:pt>
                <c:pt idx="52">
                  <c:v>07/01/2010</c:v>
                </c:pt>
                <c:pt idx="53">
                  <c:v>07/02/2010</c:v>
                </c:pt>
                <c:pt idx="54">
                  <c:v>07/05/2010</c:v>
                </c:pt>
                <c:pt idx="55">
                  <c:v>07/06/2010</c:v>
                </c:pt>
                <c:pt idx="56">
                  <c:v>07/07/2010</c:v>
                </c:pt>
                <c:pt idx="57">
                  <c:v>07/08/2010</c:v>
                </c:pt>
                <c:pt idx="58">
                  <c:v>07/09/2010</c:v>
                </c:pt>
                <c:pt idx="59">
                  <c:v>07/12/2010</c:v>
                </c:pt>
                <c:pt idx="60">
                  <c:v>13/7/2010</c:v>
                </c:pt>
                <c:pt idx="61">
                  <c:v>14/7/2010</c:v>
                </c:pt>
                <c:pt idx="62">
                  <c:v>15/7/2010</c:v>
                </c:pt>
                <c:pt idx="63">
                  <c:v>16/7/2010</c:v>
                </c:pt>
                <c:pt idx="64">
                  <c:v>19/7/2010</c:v>
                </c:pt>
                <c:pt idx="65">
                  <c:v>20/7/2010</c:v>
                </c:pt>
                <c:pt idx="66">
                  <c:v>21/7/2010</c:v>
                </c:pt>
                <c:pt idx="67">
                  <c:v>22/7/2010</c:v>
                </c:pt>
                <c:pt idx="68">
                  <c:v>23/7/2010</c:v>
                </c:pt>
                <c:pt idx="69">
                  <c:v>26/7/2010</c:v>
                </c:pt>
                <c:pt idx="70">
                  <c:v>27/7/2010</c:v>
                </c:pt>
                <c:pt idx="71">
                  <c:v>28/7/2010</c:v>
                </c:pt>
                <c:pt idx="72">
                  <c:v>29/7/2010</c:v>
                </c:pt>
                <c:pt idx="73">
                  <c:v>30/7/2010</c:v>
                </c:pt>
                <c:pt idx="74">
                  <c:v>08/02/2010</c:v>
                </c:pt>
                <c:pt idx="75">
                  <c:v>08/03/2010</c:v>
                </c:pt>
                <c:pt idx="76">
                  <c:v>08/04/2010</c:v>
                </c:pt>
                <c:pt idx="77">
                  <c:v>08/05/2010</c:v>
                </c:pt>
                <c:pt idx="78">
                  <c:v>08/06/2010</c:v>
                </c:pt>
                <c:pt idx="79">
                  <c:v>08/09/2010</c:v>
                </c:pt>
                <c:pt idx="80">
                  <c:v>08/10/2010</c:v>
                </c:pt>
                <c:pt idx="81">
                  <c:v>08/11/2010</c:v>
                </c:pt>
                <c:pt idx="82">
                  <c:v>08/12/2010</c:v>
                </c:pt>
                <c:pt idx="83">
                  <c:v>13/8/2010</c:v>
                </c:pt>
                <c:pt idx="84">
                  <c:v>16/8/2010</c:v>
                </c:pt>
                <c:pt idx="85">
                  <c:v>17/8/2010</c:v>
                </c:pt>
                <c:pt idx="86">
                  <c:v>18/8/2010</c:v>
                </c:pt>
                <c:pt idx="87">
                  <c:v>19/8/2010</c:v>
                </c:pt>
                <c:pt idx="88">
                  <c:v>20/8/2010</c:v>
                </c:pt>
                <c:pt idx="89">
                  <c:v>23/8/2010</c:v>
                </c:pt>
                <c:pt idx="90">
                  <c:v>24/8/2010</c:v>
                </c:pt>
                <c:pt idx="91">
                  <c:v>25/8/2010</c:v>
                </c:pt>
                <c:pt idx="92">
                  <c:v>26/8/2010</c:v>
                </c:pt>
                <c:pt idx="93">
                  <c:v>27/8/2010</c:v>
                </c:pt>
                <c:pt idx="94">
                  <c:v>30/8/2010</c:v>
                </c:pt>
                <c:pt idx="95">
                  <c:v>31/8/2010</c:v>
                </c:pt>
                <c:pt idx="96">
                  <c:v>09/01/2010</c:v>
                </c:pt>
                <c:pt idx="97">
                  <c:v>09/02/2010</c:v>
                </c:pt>
                <c:pt idx="98">
                  <c:v>09/03/2010</c:v>
                </c:pt>
                <c:pt idx="99">
                  <c:v>09/06/2010</c:v>
                </c:pt>
                <c:pt idx="100">
                  <c:v>09/07/2010</c:v>
                </c:pt>
                <c:pt idx="101">
                  <c:v>09/08/2010</c:v>
                </c:pt>
                <c:pt idx="102">
                  <c:v>09/09/2010</c:v>
                </c:pt>
                <c:pt idx="103">
                  <c:v>09/10/2010</c:v>
                </c:pt>
                <c:pt idx="104">
                  <c:v>13/9/2010</c:v>
                </c:pt>
                <c:pt idx="105">
                  <c:v>14/9/2010</c:v>
                </c:pt>
                <c:pt idx="106">
                  <c:v>15/9/2010</c:v>
                </c:pt>
                <c:pt idx="107">
                  <c:v>16/9/2010</c:v>
                </c:pt>
                <c:pt idx="108">
                  <c:v>17/9/2010</c:v>
                </c:pt>
                <c:pt idx="109">
                  <c:v>20/9/2010</c:v>
                </c:pt>
                <c:pt idx="110">
                  <c:v>21/9/2010</c:v>
                </c:pt>
                <c:pt idx="111">
                  <c:v>22/9/2010</c:v>
                </c:pt>
                <c:pt idx="112">
                  <c:v>23/9/2010</c:v>
                </c:pt>
                <c:pt idx="113">
                  <c:v>24/9/2010</c:v>
                </c:pt>
                <c:pt idx="114">
                  <c:v>27/9/2010</c:v>
                </c:pt>
                <c:pt idx="115">
                  <c:v>28/9/2010</c:v>
                </c:pt>
                <c:pt idx="116">
                  <c:v>29/9/2010</c:v>
                </c:pt>
                <c:pt idx="117">
                  <c:v>30/9/2010</c:v>
                </c:pt>
                <c:pt idx="118">
                  <c:v>10/01/2010</c:v>
                </c:pt>
                <c:pt idx="119">
                  <c:v>10/04/2010</c:v>
                </c:pt>
                <c:pt idx="120">
                  <c:v>10/05/2010</c:v>
                </c:pt>
                <c:pt idx="121">
                  <c:v>10/06/2010</c:v>
                </c:pt>
                <c:pt idx="122">
                  <c:v>10/07/2010</c:v>
                </c:pt>
                <c:pt idx="123">
                  <c:v>10/08/2010</c:v>
                </c:pt>
                <c:pt idx="124">
                  <c:v>10/11/2010</c:v>
                </c:pt>
                <c:pt idx="125">
                  <c:v>10/12/2010</c:v>
                </c:pt>
                <c:pt idx="126">
                  <c:v>13/10/2010</c:v>
                </c:pt>
                <c:pt idx="127">
                  <c:v>14/10/2010</c:v>
                </c:pt>
                <c:pt idx="128">
                  <c:v>15/10/2010</c:v>
                </c:pt>
                <c:pt idx="129">
                  <c:v>18/10/2010</c:v>
                </c:pt>
                <c:pt idx="130">
                  <c:v>19/10/2010</c:v>
                </c:pt>
                <c:pt idx="131">
                  <c:v>20/10/2010</c:v>
                </c:pt>
                <c:pt idx="132">
                  <c:v>21/10/2010</c:v>
                </c:pt>
                <c:pt idx="133">
                  <c:v>22/10/2010</c:v>
                </c:pt>
                <c:pt idx="134">
                  <c:v>25/10/2010</c:v>
                </c:pt>
                <c:pt idx="135">
                  <c:v>26/10/2010</c:v>
                </c:pt>
                <c:pt idx="136">
                  <c:v>27/10/2010</c:v>
                </c:pt>
                <c:pt idx="137">
                  <c:v>28/10/2010</c:v>
                </c:pt>
                <c:pt idx="138">
                  <c:v>29/10/2010</c:v>
                </c:pt>
                <c:pt idx="139">
                  <c:v>11/01/2010</c:v>
                </c:pt>
                <c:pt idx="140">
                  <c:v>11/02/2010</c:v>
                </c:pt>
                <c:pt idx="141">
                  <c:v>11/03/2010</c:v>
                </c:pt>
                <c:pt idx="142">
                  <c:v>11/04/2010</c:v>
                </c:pt>
                <c:pt idx="143">
                  <c:v>11/05/2010</c:v>
                </c:pt>
                <c:pt idx="144">
                  <c:v>11/08/2010</c:v>
                </c:pt>
                <c:pt idx="145">
                  <c:v>11/09/2010</c:v>
                </c:pt>
                <c:pt idx="146">
                  <c:v>11/10/2010</c:v>
                </c:pt>
                <c:pt idx="147">
                  <c:v>11/11/2010</c:v>
                </c:pt>
                <c:pt idx="148">
                  <c:v>11/12/2010</c:v>
                </c:pt>
                <c:pt idx="149">
                  <c:v>15/11/2010</c:v>
                </c:pt>
                <c:pt idx="150">
                  <c:v>16/11/2010</c:v>
                </c:pt>
                <c:pt idx="151">
                  <c:v>17/11/2010</c:v>
                </c:pt>
                <c:pt idx="152">
                  <c:v>18/11/2010</c:v>
                </c:pt>
                <c:pt idx="153">
                  <c:v>19/11/2010</c:v>
                </c:pt>
                <c:pt idx="154">
                  <c:v>22/11/2010</c:v>
                </c:pt>
                <c:pt idx="155">
                  <c:v>23/11/2010</c:v>
                </c:pt>
                <c:pt idx="156">
                  <c:v>24/11/2010</c:v>
                </c:pt>
                <c:pt idx="157">
                  <c:v>25/11/2010</c:v>
                </c:pt>
                <c:pt idx="158">
                  <c:v>26/11/2010</c:v>
                </c:pt>
                <c:pt idx="159">
                  <c:v>29/11/2010</c:v>
                </c:pt>
                <c:pt idx="160">
                  <c:v>30/11/2010</c:v>
                </c:pt>
                <c:pt idx="161">
                  <c:v>12/01/2010</c:v>
                </c:pt>
                <c:pt idx="162">
                  <c:v>12/02/2010</c:v>
                </c:pt>
                <c:pt idx="163">
                  <c:v>12/03/2010</c:v>
                </c:pt>
                <c:pt idx="164">
                  <c:v>12/06/2010</c:v>
                </c:pt>
                <c:pt idx="165">
                  <c:v>12/07/2010</c:v>
                </c:pt>
                <c:pt idx="166">
                  <c:v>12/08/2010</c:v>
                </c:pt>
                <c:pt idx="167">
                  <c:v>12/09/2010</c:v>
                </c:pt>
                <c:pt idx="168">
                  <c:v>12/10/2010</c:v>
                </c:pt>
                <c:pt idx="169">
                  <c:v>13/12/2010</c:v>
                </c:pt>
                <c:pt idx="170">
                  <c:v>14/12/2010</c:v>
                </c:pt>
                <c:pt idx="171">
                  <c:v>15/12/2010</c:v>
                </c:pt>
                <c:pt idx="172">
                  <c:v>16/12/2010</c:v>
                </c:pt>
                <c:pt idx="173">
                  <c:v>17/12/2010</c:v>
                </c:pt>
                <c:pt idx="174">
                  <c:v>20/12/2010</c:v>
                </c:pt>
                <c:pt idx="175">
                  <c:v>21/12/2010</c:v>
                </c:pt>
                <c:pt idx="176">
                  <c:v>22/12/2010</c:v>
                </c:pt>
                <c:pt idx="177">
                  <c:v>23/12/2010</c:v>
                </c:pt>
                <c:pt idx="178">
                  <c:v>24/12/2010</c:v>
                </c:pt>
                <c:pt idx="179">
                  <c:v>27/12/2010</c:v>
                </c:pt>
                <c:pt idx="180">
                  <c:v>28/12/2010</c:v>
                </c:pt>
                <c:pt idx="181">
                  <c:v>29/12/2010</c:v>
                </c:pt>
                <c:pt idx="182">
                  <c:v>30/12/2010</c:v>
                </c:pt>
                <c:pt idx="183">
                  <c:v>31/12/2010</c:v>
                </c:pt>
                <c:pt idx="184">
                  <c:v>01/03/2011</c:v>
                </c:pt>
                <c:pt idx="185">
                  <c:v>01/04/2011</c:v>
                </c:pt>
                <c:pt idx="186">
                  <c:v>01/05/2011</c:v>
                </c:pt>
                <c:pt idx="187">
                  <c:v>01/06/2011</c:v>
                </c:pt>
                <c:pt idx="188">
                  <c:v>01/07/2011</c:v>
                </c:pt>
                <c:pt idx="189">
                  <c:v>01/10/2011</c:v>
                </c:pt>
                <c:pt idx="190">
                  <c:v>01/11/2011</c:v>
                </c:pt>
                <c:pt idx="191">
                  <c:v>01/12/2011</c:v>
                </c:pt>
                <c:pt idx="192">
                  <c:v>13/1/2011</c:v>
                </c:pt>
                <c:pt idx="193">
                  <c:v>14/1/2011</c:v>
                </c:pt>
                <c:pt idx="194">
                  <c:v>17/1/2011</c:v>
                </c:pt>
                <c:pt idx="195">
                  <c:v>18/1/2011</c:v>
                </c:pt>
                <c:pt idx="196">
                  <c:v>19/1/2011</c:v>
                </c:pt>
                <c:pt idx="197">
                  <c:v>20/1/2011</c:v>
                </c:pt>
                <c:pt idx="198">
                  <c:v>21/1/2011</c:v>
                </c:pt>
                <c:pt idx="199">
                  <c:v>24/1/2011</c:v>
                </c:pt>
                <c:pt idx="200">
                  <c:v>25/1/2011</c:v>
                </c:pt>
                <c:pt idx="201">
                  <c:v>26/1/2011</c:v>
                </c:pt>
                <c:pt idx="202">
                  <c:v>27/1/2011</c:v>
                </c:pt>
                <c:pt idx="203">
                  <c:v>28/1/2011</c:v>
                </c:pt>
                <c:pt idx="204">
                  <c:v>31/1/2011</c:v>
                </c:pt>
                <c:pt idx="205">
                  <c:v>02/01/2011</c:v>
                </c:pt>
                <c:pt idx="206">
                  <c:v>02/02/2011</c:v>
                </c:pt>
                <c:pt idx="207">
                  <c:v>02/03/2011</c:v>
                </c:pt>
                <c:pt idx="208">
                  <c:v>02/04/2011</c:v>
                </c:pt>
                <c:pt idx="209">
                  <c:v>02/07/2011</c:v>
                </c:pt>
                <c:pt idx="210">
                  <c:v>02/08/2011</c:v>
                </c:pt>
                <c:pt idx="211">
                  <c:v>02/09/2011</c:v>
                </c:pt>
                <c:pt idx="212">
                  <c:v>02/10/2011</c:v>
                </c:pt>
                <c:pt idx="213">
                  <c:v>02/11/2011</c:v>
                </c:pt>
                <c:pt idx="214">
                  <c:v>14/2/2011</c:v>
                </c:pt>
                <c:pt idx="215">
                  <c:v>15/2/2011</c:v>
                </c:pt>
                <c:pt idx="216">
                  <c:v>16/2/2011</c:v>
                </c:pt>
                <c:pt idx="217">
                  <c:v>17/2/2011</c:v>
                </c:pt>
                <c:pt idx="218">
                  <c:v>18/2/2011</c:v>
                </c:pt>
                <c:pt idx="219">
                  <c:v>21/2/2011</c:v>
                </c:pt>
                <c:pt idx="220">
                  <c:v>22/2/2011</c:v>
                </c:pt>
                <c:pt idx="221">
                  <c:v>23/2/2011</c:v>
                </c:pt>
                <c:pt idx="222">
                  <c:v>24/2/2011</c:v>
                </c:pt>
                <c:pt idx="223">
                  <c:v>25/2/2011</c:v>
                </c:pt>
                <c:pt idx="224">
                  <c:v>28/2/2011</c:v>
                </c:pt>
                <c:pt idx="225">
                  <c:v>03/01/2011</c:v>
                </c:pt>
                <c:pt idx="226">
                  <c:v>03/02/2011</c:v>
                </c:pt>
                <c:pt idx="227">
                  <c:v>03/03/2011</c:v>
                </c:pt>
                <c:pt idx="228">
                  <c:v>03/04/2011</c:v>
                </c:pt>
                <c:pt idx="229">
                  <c:v>03/07/2011</c:v>
                </c:pt>
                <c:pt idx="230">
                  <c:v>03/08/2011</c:v>
                </c:pt>
                <c:pt idx="231">
                  <c:v>03/09/2011</c:v>
                </c:pt>
                <c:pt idx="232">
                  <c:v>03/10/2011</c:v>
                </c:pt>
                <c:pt idx="233">
                  <c:v>03/11/2011</c:v>
                </c:pt>
                <c:pt idx="234">
                  <c:v>14/3/2011</c:v>
                </c:pt>
                <c:pt idx="235">
                  <c:v>15/3/2011</c:v>
                </c:pt>
                <c:pt idx="236">
                  <c:v>16/3/2011</c:v>
                </c:pt>
                <c:pt idx="237">
                  <c:v>17/3/2011</c:v>
                </c:pt>
                <c:pt idx="238">
                  <c:v>18/3/2011</c:v>
                </c:pt>
                <c:pt idx="239">
                  <c:v>21/3/2011</c:v>
                </c:pt>
                <c:pt idx="240">
                  <c:v>22/3/2011</c:v>
                </c:pt>
                <c:pt idx="241">
                  <c:v>23/3/2011</c:v>
                </c:pt>
                <c:pt idx="242">
                  <c:v>24/3/2011</c:v>
                </c:pt>
                <c:pt idx="243">
                  <c:v>25/3/2011</c:v>
                </c:pt>
                <c:pt idx="244">
                  <c:v>28/3/2011</c:v>
                </c:pt>
                <c:pt idx="245">
                  <c:v>29/3/2011</c:v>
                </c:pt>
                <c:pt idx="246">
                  <c:v>30/3/2011</c:v>
                </c:pt>
                <c:pt idx="247">
                  <c:v>31/3/2011</c:v>
                </c:pt>
                <c:pt idx="248">
                  <c:v>04/01/2011</c:v>
                </c:pt>
                <c:pt idx="249">
                  <c:v>04/04/2011</c:v>
                </c:pt>
                <c:pt idx="250">
                  <c:v>04/05/2011</c:v>
                </c:pt>
                <c:pt idx="251">
                  <c:v>04/06/2011</c:v>
                </c:pt>
                <c:pt idx="252">
                  <c:v>04/07/2011</c:v>
                </c:pt>
                <c:pt idx="253">
                  <c:v>04/08/2011</c:v>
                </c:pt>
                <c:pt idx="254">
                  <c:v>04/11/2011</c:v>
                </c:pt>
                <c:pt idx="255">
                  <c:v>04/12/2011</c:v>
                </c:pt>
                <c:pt idx="256">
                  <c:v>13/4/2011</c:v>
                </c:pt>
                <c:pt idx="257">
                  <c:v>14/4/2011</c:v>
                </c:pt>
                <c:pt idx="258">
                  <c:v>15/4/2011</c:v>
                </c:pt>
                <c:pt idx="259">
                  <c:v>18/4/2011</c:v>
                </c:pt>
                <c:pt idx="260">
                  <c:v>19/4/2011</c:v>
                </c:pt>
                <c:pt idx="261">
                  <c:v>20/4/2011</c:v>
                </c:pt>
                <c:pt idx="262">
                  <c:v>21/4/2011</c:v>
                </c:pt>
                <c:pt idx="263">
                  <c:v>22/4/2011</c:v>
                </c:pt>
                <c:pt idx="264">
                  <c:v>25/4/2011</c:v>
                </c:pt>
                <c:pt idx="265">
                  <c:v>26/4/2011</c:v>
                </c:pt>
                <c:pt idx="266">
                  <c:v>27/4/2011</c:v>
                </c:pt>
                <c:pt idx="267">
                  <c:v>28/4/2011</c:v>
                </c:pt>
                <c:pt idx="268">
                  <c:v>29/4/2011</c:v>
                </c:pt>
                <c:pt idx="269">
                  <c:v>05/02/2011</c:v>
                </c:pt>
                <c:pt idx="270">
                  <c:v>05/03/2011</c:v>
                </c:pt>
                <c:pt idx="271">
                  <c:v>05/04/2011</c:v>
                </c:pt>
                <c:pt idx="272">
                  <c:v>05/05/2011</c:v>
                </c:pt>
                <c:pt idx="273">
                  <c:v>05/06/2011</c:v>
                </c:pt>
                <c:pt idx="274">
                  <c:v>05/09/2011</c:v>
                </c:pt>
                <c:pt idx="275">
                  <c:v>05/10/2011</c:v>
                </c:pt>
                <c:pt idx="276">
                  <c:v>05/11/2011</c:v>
                </c:pt>
                <c:pt idx="277">
                  <c:v>05/12/2011</c:v>
                </c:pt>
                <c:pt idx="278">
                  <c:v>13/5/2011</c:v>
                </c:pt>
                <c:pt idx="279">
                  <c:v>16/5/2011</c:v>
                </c:pt>
                <c:pt idx="280">
                  <c:v>17/5/2011</c:v>
                </c:pt>
                <c:pt idx="281">
                  <c:v>18/5/2011</c:v>
                </c:pt>
                <c:pt idx="282">
                  <c:v>19/5/2011</c:v>
                </c:pt>
                <c:pt idx="283">
                  <c:v>20/5/2011</c:v>
                </c:pt>
                <c:pt idx="284">
                  <c:v>23/5/2011</c:v>
                </c:pt>
                <c:pt idx="285">
                  <c:v>24/5/2011</c:v>
                </c:pt>
                <c:pt idx="286">
                  <c:v>25/5/2011</c:v>
                </c:pt>
                <c:pt idx="287">
                  <c:v>26/5/2011</c:v>
                </c:pt>
                <c:pt idx="288">
                  <c:v>27/5/2011</c:v>
                </c:pt>
                <c:pt idx="289">
                  <c:v>30/5/2011</c:v>
                </c:pt>
                <c:pt idx="290">
                  <c:v>31/5/2011</c:v>
                </c:pt>
                <c:pt idx="291">
                  <c:v>06/01/2011</c:v>
                </c:pt>
                <c:pt idx="292">
                  <c:v>06/02/2011</c:v>
                </c:pt>
                <c:pt idx="293">
                  <c:v>06/03/2011</c:v>
                </c:pt>
                <c:pt idx="294">
                  <c:v>06/06/2011</c:v>
                </c:pt>
                <c:pt idx="295">
                  <c:v>06/07/2011</c:v>
                </c:pt>
                <c:pt idx="296">
                  <c:v>06/08/2011</c:v>
                </c:pt>
                <c:pt idx="297">
                  <c:v>06/09/2011</c:v>
                </c:pt>
                <c:pt idx="298">
                  <c:v>06/10/2011</c:v>
                </c:pt>
                <c:pt idx="299">
                  <c:v>13/6/2011</c:v>
                </c:pt>
                <c:pt idx="300">
                  <c:v>14/6/2011</c:v>
                </c:pt>
                <c:pt idx="301">
                  <c:v>15/6/2011</c:v>
                </c:pt>
                <c:pt idx="302">
                  <c:v>16/6/2011</c:v>
                </c:pt>
                <c:pt idx="303">
                  <c:v>17/6/2011</c:v>
                </c:pt>
                <c:pt idx="304">
                  <c:v>20/6/2011</c:v>
                </c:pt>
                <c:pt idx="305">
                  <c:v>21/6/2011</c:v>
                </c:pt>
                <c:pt idx="306">
                  <c:v>22/6/2011</c:v>
                </c:pt>
                <c:pt idx="307">
                  <c:v>23/6/2011</c:v>
                </c:pt>
                <c:pt idx="308">
                  <c:v>24/6/2011</c:v>
                </c:pt>
                <c:pt idx="309">
                  <c:v>27/6/2011</c:v>
                </c:pt>
                <c:pt idx="310">
                  <c:v>28/6/2011</c:v>
                </c:pt>
                <c:pt idx="311">
                  <c:v>29/6/2011</c:v>
                </c:pt>
                <c:pt idx="312">
                  <c:v>30/6/2011</c:v>
                </c:pt>
                <c:pt idx="313">
                  <c:v>07/01/2011</c:v>
                </c:pt>
                <c:pt idx="314">
                  <c:v>07/04/2011</c:v>
                </c:pt>
                <c:pt idx="315">
                  <c:v>07/05/2011</c:v>
                </c:pt>
                <c:pt idx="316">
                  <c:v>07/06/2011</c:v>
                </c:pt>
                <c:pt idx="317">
                  <c:v>07/07/2011</c:v>
                </c:pt>
                <c:pt idx="318">
                  <c:v>07/08/2011</c:v>
                </c:pt>
                <c:pt idx="319">
                  <c:v>07/11/2011</c:v>
                </c:pt>
                <c:pt idx="320">
                  <c:v>07/12/2011</c:v>
                </c:pt>
                <c:pt idx="321">
                  <c:v>13/7/2011</c:v>
                </c:pt>
                <c:pt idx="322">
                  <c:v>14/7/2011</c:v>
                </c:pt>
                <c:pt idx="323">
                  <c:v>15/7/2011</c:v>
                </c:pt>
                <c:pt idx="324">
                  <c:v>18/7/2011</c:v>
                </c:pt>
                <c:pt idx="325">
                  <c:v>19/7/2011</c:v>
                </c:pt>
                <c:pt idx="326">
                  <c:v>20/7/2011</c:v>
                </c:pt>
                <c:pt idx="327">
                  <c:v>21/7/2011</c:v>
                </c:pt>
                <c:pt idx="328">
                  <c:v>22/7/2011</c:v>
                </c:pt>
                <c:pt idx="329">
                  <c:v>25/7/2011</c:v>
                </c:pt>
                <c:pt idx="330">
                  <c:v>26/7/2011</c:v>
                </c:pt>
                <c:pt idx="331">
                  <c:v>27/7/2011</c:v>
                </c:pt>
                <c:pt idx="332">
                  <c:v>28/7/2011</c:v>
                </c:pt>
                <c:pt idx="333">
                  <c:v>29/7/2011</c:v>
                </c:pt>
                <c:pt idx="334">
                  <c:v>08/01/2011</c:v>
                </c:pt>
                <c:pt idx="335">
                  <c:v>08/02/2011</c:v>
                </c:pt>
                <c:pt idx="336">
                  <c:v>08/03/2011</c:v>
                </c:pt>
                <c:pt idx="337">
                  <c:v>08/04/2011</c:v>
                </c:pt>
                <c:pt idx="338">
                  <c:v>08/05/2011</c:v>
                </c:pt>
                <c:pt idx="339">
                  <c:v>08/08/2011</c:v>
                </c:pt>
                <c:pt idx="340">
                  <c:v>08/09/2011</c:v>
                </c:pt>
                <c:pt idx="341">
                  <c:v>08/10/2011</c:v>
                </c:pt>
                <c:pt idx="342">
                  <c:v>08/11/2011</c:v>
                </c:pt>
                <c:pt idx="343">
                  <c:v>08/12/2011</c:v>
                </c:pt>
                <c:pt idx="344">
                  <c:v>15/8/2011</c:v>
                </c:pt>
                <c:pt idx="345">
                  <c:v>16/8/2011</c:v>
                </c:pt>
                <c:pt idx="346">
                  <c:v>17/8/2011</c:v>
                </c:pt>
                <c:pt idx="347">
                  <c:v>18/8/2011</c:v>
                </c:pt>
                <c:pt idx="348">
                  <c:v>19/8/2011</c:v>
                </c:pt>
                <c:pt idx="349">
                  <c:v>22/8/2011</c:v>
                </c:pt>
                <c:pt idx="350">
                  <c:v>23/8/2011</c:v>
                </c:pt>
                <c:pt idx="351">
                  <c:v>24/8/2011</c:v>
                </c:pt>
                <c:pt idx="352">
                  <c:v>25/8/2011</c:v>
                </c:pt>
                <c:pt idx="353">
                  <c:v>26/8/2011</c:v>
                </c:pt>
                <c:pt idx="354">
                  <c:v>29/8/2011</c:v>
                </c:pt>
                <c:pt idx="355">
                  <c:v>30/8/2011</c:v>
                </c:pt>
                <c:pt idx="356">
                  <c:v>31/8/2011</c:v>
                </c:pt>
                <c:pt idx="357">
                  <c:v>09/01/2011</c:v>
                </c:pt>
                <c:pt idx="358">
                  <c:v>09/02/2011</c:v>
                </c:pt>
                <c:pt idx="359">
                  <c:v>09/05/2011</c:v>
                </c:pt>
                <c:pt idx="360">
                  <c:v>09/06/2011</c:v>
                </c:pt>
                <c:pt idx="361">
                  <c:v>09/07/2011</c:v>
                </c:pt>
                <c:pt idx="362">
                  <c:v>09/08/2011</c:v>
                </c:pt>
                <c:pt idx="363">
                  <c:v>09/09/2011</c:v>
                </c:pt>
                <c:pt idx="364">
                  <c:v>09/12/2011</c:v>
                </c:pt>
                <c:pt idx="365">
                  <c:v>13/9/2011</c:v>
                </c:pt>
                <c:pt idx="366">
                  <c:v>14/9/2011</c:v>
                </c:pt>
                <c:pt idx="367">
                  <c:v>15/9/2011</c:v>
                </c:pt>
                <c:pt idx="368">
                  <c:v>16/9/2011</c:v>
                </c:pt>
                <c:pt idx="369">
                  <c:v>19/9/2011</c:v>
                </c:pt>
                <c:pt idx="370">
                  <c:v>20/9/2011</c:v>
                </c:pt>
                <c:pt idx="371">
                  <c:v>21/9/2011</c:v>
                </c:pt>
                <c:pt idx="372">
                  <c:v>22/9/2011</c:v>
                </c:pt>
                <c:pt idx="373">
                  <c:v>23/9/2011</c:v>
                </c:pt>
                <c:pt idx="374">
                  <c:v>26/9/2011</c:v>
                </c:pt>
                <c:pt idx="375">
                  <c:v>27/9/2011</c:v>
                </c:pt>
                <c:pt idx="376">
                  <c:v>28/9/2011</c:v>
                </c:pt>
                <c:pt idx="377">
                  <c:v>29/9/2011</c:v>
                </c:pt>
                <c:pt idx="378">
                  <c:v>30/9/2011</c:v>
                </c:pt>
                <c:pt idx="379">
                  <c:v>10/03/2011</c:v>
                </c:pt>
                <c:pt idx="380">
                  <c:v>10/04/2011</c:v>
                </c:pt>
                <c:pt idx="381">
                  <c:v>10/05/2011</c:v>
                </c:pt>
                <c:pt idx="382">
                  <c:v>10/06/2011</c:v>
                </c:pt>
                <c:pt idx="383">
                  <c:v>10/07/2011</c:v>
                </c:pt>
                <c:pt idx="384">
                  <c:v>10/10/2011</c:v>
                </c:pt>
                <c:pt idx="385">
                  <c:v>10/11/2011</c:v>
                </c:pt>
                <c:pt idx="386">
                  <c:v>10/12/2011</c:v>
                </c:pt>
                <c:pt idx="387">
                  <c:v>13/10/2011</c:v>
                </c:pt>
                <c:pt idx="388">
                  <c:v>14/10/2011</c:v>
                </c:pt>
                <c:pt idx="389">
                  <c:v>17/10/2011</c:v>
                </c:pt>
                <c:pt idx="390">
                  <c:v>18/10/2011</c:v>
                </c:pt>
                <c:pt idx="391">
                  <c:v>19/10/2011</c:v>
                </c:pt>
                <c:pt idx="392">
                  <c:v>20/10/2011</c:v>
                </c:pt>
                <c:pt idx="393">
                  <c:v>21/10/2011</c:v>
                </c:pt>
                <c:pt idx="394">
                  <c:v>24/10/2011</c:v>
                </c:pt>
                <c:pt idx="395">
                  <c:v>25/10/2011</c:v>
                </c:pt>
                <c:pt idx="396">
                  <c:v>26/10/2011</c:v>
                </c:pt>
                <c:pt idx="397">
                  <c:v>27/10/2011</c:v>
                </c:pt>
                <c:pt idx="398">
                  <c:v>28/10/2011</c:v>
                </c:pt>
                <c:pt idx="399">
                  <c:v>31/10/2011</c:v>
                </c:pt>
                <c:pt idx="400">
                  <c:v>11/01/2011</c:v>
                </c:pt>
                <c:pt idx="401">
                  <c:v>11/02/2011</c:v>
                </c:pt>
                <c:pt idx="402">
                  <c:v>11/03/2011</c:v>
                </c:pt>
                <c:pt idx="403">
                  <c:v>11/04/2011</c:v>
                </c:pt>
                <c:pt idx="404">
                  <c:v>11/07/2011</c:v>
                </c:pt>
                <c:pt idx="405">
                  <c:v>11/08/2011</c:v>
                </c:pt>
                <c:pt idx="406">
                  <c:v>11/09/2011</c:v>
                </c:pt>
                <c:pt idx="407">
                  <c:v>11/10/2011</c:v>
                </c:pt>
                <c:pt idx="408">
                  <c:v>11/11/2011</c:v>
                </c:pt>
                <c:pt idx="409">
                  <c:v>14/11/2011</c:v>
                </c:pt>
                <c:pt idx="410">
                  <c:v>15/11/2011</c:v>
                </c:pt>
                <c:pt idx="411">
                  <c:v>16/11/2011</c:v>
                </c:pt>
                <c:pt idx="412">
                  <c:v>17/11/2011</c:v>
                </c:pt>
                <c:pt idx="413">
                  <c:v>18/11/2011</c:v>
                </c:pt>
                <c:pt idx="414">
                  <c:v>21/11/2011</c:v>
                </c:pt>
                <c:pt idx="415">
                  <c:v>22/11/2011</c:v>
                </c:pt>
                <c:pt idx="416">
                  <c:v>23/11/2011</c:v>
                </c:pt>
                <c:pt idx="417">
                  <c:v>24/11/2011</c:v>
                </c:pt>
                <c:pt idx="418">
                  <c:v>25/11/2011</c:v>
                </c:pt>
                <c:pt idx="419">
                  <c:v>28/11/2011</c:v>
                </c:pt>
                <c:pt idx="420">
                  <c:v>29/11/2011</c:v>
                </c:pt>
                <c:pt idx="421">
                  <c:v>30/11/2011</c:v>
                </c:pt>
                <c:pt idx="422">
                  <c:v>12/01/2011</c:v>
                </c:pt>
                <c:pt idx="423">
                  <c:v>12/02/2011</c:v>
                </c:pt>
                <c:pt idx="424">
                  <c:v>12/05/2011</c:v>
                </c:pt>
                <c:pt idx="425">
                  <c:v>12/06/2011</c:v>
                </c:pt>
                <c:pt idx="426">
                  <c:v>12/07/2011</c:v>
                </c:pt>
                <c:pt idx="427">
                  <c:v>12/08/2011</c:v>
                </c:pt>
                <c:pt idx="428">
                  <c:v>12/09/2011</c:v>
                </c:pt>
                <c:pt idx="429">
                  <c:v>12/12/2011</c:v>
                </c:pt>
                <c:pt idx="430">
                  <c:v>13/12/2011</c:v>
                </c:pt>
                <c:pt idx="431">
                  <c:v>14/12/2011</c:v>
                </c:pt>
                <c:pt idx="432">
                  <c:v>15/12/2011</c:v>
                </c:pt>
                <c:pt idx="433">
                  <c:v>16/12/2011</c:v>
                </c:pt>
                <c:pt idx="434">
                  <c:v>19/12/2011</c:v>
                </c:pt>
                <c:pt idx="435">
                  <c:v>20/12/2011</c:v>
                </c:pt>
                <c:pt idx="436">
                  <c:v>21/12/2011</c:v>
                </c:pt>
                <c:pt idx="437">
                  <c:v>22/12/2011</c:v>
                </c:pt>
                <c:pt idx="438">
                  <c:v>23/12/2011</c:v>
                </c:pt>
                <c:pt idx="439">
                  <c:v>26/12/2011</c:v>
                </c:pt>
                <c:pt idx="440">
                  <c:v>27/12/2011</c:v>
                </c:pt>
                <c:pt idx="441">
                  <c:v>28/12/2011</c:v>
                </c:pt>
                <c:pt idx="442">
                  <c:v>29/12/2011</c:v>
                </c:pt>
                <c:pt idx="443">
                  <c:v>30/12/2011</c:v>
                </c:pt>
                <c:pt idx="444">
                  <c:v>01/02/2012</c:v>
                </c:pt>
                <c:pt idx="445">
                  <c:v>01/03/2012</c:v>
                </c:pt>
                <c:pt idx="446">
                  <c:v>01/04/2012</c:v>
                </c:pt>
                <c:pt idx="447">
                  <c:v>01/05/2012</c:v>
                </c:pt>
                <c:pt idx="448">
                  <c:v>01/06/2012</c:v>
                </c:pt>
                <c:pt idx="449">
                  <c:v>01/09/2012</c:v>
                </c:pt>
                <c:pt idx="450">
                  <c:v>01/10/2012</c:v>
                </c:pt>
                <c:pt idx="451">
                  <c:v>01/11/2012</c:v>
                </c:pt>
                <c:pt idx="452">
                  <c:v>01/12/2012</c:v>
                </c:pt>
                <c:pt idx="453">
                  <c:v>13/1/2012</c:v>
                </c:pt>
                <c:pt idx="454">
                  <c:v>16/1/2012</c:v>
                </c:pt>
                <c:pt idx="455">
                  <c:v>17/1/2012</c:v>
                </c:pt>
                <c:pt idx="456">
                  <c:v>18/1/2012</c:v>
                </c:pt>
                <c:pt idx="457">
                  <c:v>19/1/2012</c:v>
                </c:pt>
                <c:pt idx="458">
                  <c:v>20/1/2012</c:v>
                </c:pt>
                <c:pt idx="459">
                  <c:v>23/1/2012</c:v>
                </c:pt>
                <c:pt idx="460">
                  <c:v>24/1/2012</c:v>
                </c:pt>
                <c:pt idx="461">
                  <c:v>25/1/2012</c:v>
                </c:pt>
                <c:pt idx="462">
                  <c:v>26/1/2012</c:v>
                </c:pt>
                <c:pt idx="463">
                  <c:v>27/1/2012</c:v>
                </c:pt>
                <c:pt idx="464">
                  <c:v>30/1/2012</c:v>
                </c:pt>
                <c:pt idx="465">
                  <c:v>31/1/2012</c:v>
                </c:pt>
                <c:pt idx="466">
                  <c:v>02/01/2012</c:v>
                </c:pt>
                <c:pt idx="467">
                  <c:v>02/02/2012</c:v>
                </c:pt>
                <c:pt idx="468">
                  <c:v>02/03/2012</c:v>
                </c:pt>
                <c:pt idx="469">
                  <c:v>02/06/2012</c:v>
                </c:pt>
                <c:pt idx="470">
                  <c:v>02/07/2012</c:v>
                </c:pt>
                <c:pt idx="471">
                  <c:v>02/08/2012</c:v>
                </c:pt>
                <c:pt idx="472">
                  <c:v>02/09/2012</c:v>
                </c:pt>
                <c:pt idx="473">
                  <c:v>02/10/2012</c:v>
                </c:pt>
                <c:pt idx="474">
                  <c:v>13/2/2012</c:v>
                </c:pt>
                <c:pt idx="475">
                  <c:v>14/2/2012</c:v>
                </c:pt>
                <c:pt idx="476">
                  <c:v>15/2/2012</c:v>
                </c:pt>
                <c:pt idx="477">
                  <c:v>16/2/2012</c:v>
                </c:pt>
                <c:pt idx="478">
                  <c:v>17/2/2012</c:v>
                </c:pt>
                <c:pt idx="479">
                  <c:v>20/2/2012</c:v>
                </c:pt>
                <c:pt idx="480">
                  <c:v>21/2/2012</c:v>
                </c:pt>
                <c:pt idx="481">
                  <c:v>22/2/2012</c:v>
                </c:pt>
                <c:pt idx="482">
                  <c:v>23/2/2012</c:v>
                </c:pt>
                <c:pt idx="483">
                  <c:v>24/2/2012</c:v>
                </c:pt>
                <c:pt idx="484">
                  <c:v>27/2/2012</c:v>
                </c:pt>
                <c:pt idx="485">
                  <c:v>28/2/2012</c:v>
                </c:pt>
                <c:pt idx="486">
                  <c:v>29/2/2012</c:v>
                </c:pt>
                <c:pt idx="487">
                  <c:v>03/01/2012</c:v>
                </c:pt>
                <c:pt idx="488">
                  <c:v>03/02/2012</c:v>
                </c:pt>
                <c:pt idx="489">
                  <c:v>03/05/2012</c:v>
                </c:pt>
                <c:pt idx="490">
                  <c:v>03/06/2012</c:v>
                </c:pt>
                <c:pt idx="491">
                  <c:v>03/07/2012</c:v>
                </c:pt>
                <c:pt idx="492">
                  <c:v>03/08/2012</c:v>
                </c:pt>
                <c:pt idx="493">
                  <c:v>03/09/2012</c:v>
                </c:pt>
                <c:pt idx="494">
                  <c:v>03/12/2012</c:v>
                </c:pt>
                <c:pt idx="495">
                  <c:v>13/3/2012</c:v>
                </c:pt>
                <c:pt idx="496">
                  <c:v>14/3/2012</c:v>
                </c:pt>
                <c:pt idx="497">
                  <c:v>15/3/2012</c:v>
                </c:pt>
                <c:pt idx="498">
                  <c:v>16/3/2012</c:v>
                </c:pt>
                <c:pt idx="499">
                  <c:v>19/3/2012</c:v>
                </c:pt>
                <c:pt idx="500">
                  <c:v>20/3/2012</c:v>
                </c:pt>
                <c:pt idx="501">
                  <c:v>21/3/2012</c:v>
                </c:pt>
                <c:pt idx="502">
                  <c:v>22/3/2012</c:v>
                </c:pt>
                <c:pt idx="503">
                  <c:v>23/3/2012</c:v>
                </c:pt>
                <c:pt idx="504">
                  <c:v>26/3/2012</c:v>
                </c:pt>
                <c:pt idx="505">
                  <c:v>27/3/2012</c:v>
                </c:pt>
                <c:pt idx="506">
                  <c:v>28/3/2012</c:v>
                </c:pt>
                <c:pt idx="507">
                  <c:v>29/3/2012</c:v>
                </c:pt>
                <c:pt idx="508">
                  <c:v>30/3/2012</c:v>
                </c:pt>
                <c:pt idx="509">
                  <c:v>04/02/2012</c:v>
                </c:pt>
                <c:pt idx="510">
                  <c:v>04/03/2012</c:v>
                </c:pt>
                <c:pt idx="511">
                  <c:v>04/04/2012</c:v>
                </c:pt>
                <c:pt idx="512">
                  <c:v>04/05/2012</c:v>
                </c:pt>
                <c:pt idx="513">
                  <c:v>04/06/2012</c:v>
                </c:pt>
                <c:pt idx="514">
                  <c:v>04/09/2012</c:v>
                </c:pt>
                <c:pt idx="515">
                  <c:v>04/10/2012</c:v>
                </c:pt>
                <c:pt idx="516">
                  <c:v>04/11/2012</c:v>
                </c:pt>
              </c:strCache>
            </c:strRef>
          </c:cat>
          <c:val>
            <c:numRef>
              <c:f>'CDS at BP oil spill'!$K$3:$K$519</c:f>
              <c:numCache>
                <c:formatCode>General</c:formatCode>
                <c:ptCount val="517"/>
                <c:pt idx="0">
                  <c:v>100</c:v>
                </c:pt>
                <c:pt idx="1">
                  <c:v>98.979202442282016</c:v>
                </c:pt>
                <c:pt idx="2">
                  <c:v>101.02079755771796</c:v>
                </c:pt>
                <c:pt idx="3">
                  <c:v>99.084144247281074</c:v>
                </c:pt>
                <c:pt idx="4">
                  <c:v>100.33390574317879</c:v>
                </c:pt>
                <c:pt idx="5">
                  <c:v>103.8446861286014</c:v>
                </c:pt>
                <c:pt idx="6">
                  <c:v>108.99637473764547</c:v>
                </c:pt>
                <c:pt idx="7">
                  <c:v>104.53157794314059</c:v>
                </c:pt>
                <c:pt idx="8">
                  <c:v>126.07326846021758</c:v>
                </c:pt>
                <c:pt idx="9">
                  <c:v>126.12096928067156</c:v>
                </c:pt>
                <c:pt idx="10">
                  <c:v>145.60198435413082</c:v>
                </c:pt>
                <c:pt idx="11">
                  <c:v>184.59263499332178</c:v>
                </c:pt>
                <c:pt idx="12">
                  <c:v>208.73879030719331</c:v>
                </c:pt>
                <c:pt idx="13">
                  <c:v>220.95974050753674</c:v>
                </c:pt>
                <c:pt idx="14">
                  <c:v>196.02175157412685</c:v>
                </c:pt>
                <c:pt idx="15">
                  <c:v>197.38599503911456</c:v>
                </c:pt>
                <c:pt idx="16">
                  <c:v>182.14081282198038</c:v>
                </c:pt>
                <c:pt idx="17">
                  <c:v>182.79908414424696</c:v>
                </c:pt>
                <c:pt idx="18">
                  <c:v>200.27666475863376</c:v>
                </c:pt>
                <c:pt idx="19">
                  <c:v>198.96012211410022</c:v>
                </c:pt>
                <c:pt idx="20">
                  <c:v>182.81816447242883</c:v>
                </c:pt>
                <c:pt idx="21">
                  <c:v>192.25338675825216</c:v>
                </c:pt>
                <c:pt idx="22">
                  <c:v>201.94619347452758</c:v>
                </c:pt>
                <c:pt idx="23">
                  <c:v>208.68154932264827</c:v>
                </c:pt>
                <c:pt idx="24">
                  <c:v>208.10913947719891</c:v>
                </c:pt>
                <c:pt idx="25">
                  <c:v>235.47033008967747</c:v>
                </c:pt>
                <c:pt idx="26">
                  <c:v>240.0591490173631</c:v>
                </c:pt>
                <c:pt idx="27">
                  <c:v>196.52738027094057</c:v>
                </c:pt>
                <c:pt idx="28">
                  <c:v>186.77733257012011</c:v>
                </c:pt>
                <c:pt idx="29">
                  <c:v>186.79641289830175</c:v>
                </c:pt>
                <c:pt idx="30">
                  <c:v>312.5834764357943</c:v>
                </c:pt>
                <c:pt idx="31">
                  <c:v>374.61362335432182</c:v>
                </c:pt>
                <c:pt idx="32">
                  <c:v>389.00019080328155</c:v>
                </c:pt>
                <c:pt idx="33">
                  <c:v>399.03644342682662</c:v>
                </c:pt>
                <c:pt idx="34">
                  <c:v>391.54741461553135</c:v>
                </c:pt>
                <c:pt idx="35">
                  <c:v>401.1543598549892</c:v>
                </c:pt>
                <c:pt idx="36">
                  <c:v>599.31310818545944</c:v>
                </c:pt>
                <c:pt idx="37">
                  <c:v>660.21751574127018</c:v>
                </c:pt>
                <c:pt idx="38">
                  <c:v>571.45582904025855</c:v>
                </c:pt>
                <c:pt idx="39">
                  <c:v>600.08586147681751</c:v>
                </c:pt>
                <c:pt idx="40">
                  <c:v>728.07670291929003</c:v>
                </c:pt>
                <c:pt idx="41">
                  <c:v>837.18755962602484</c:v>
                </c:pt>
                <c:pt idx="42">
                  <c:v>681.63518412516657</c:v>
                </c:pt>
                <c:pt idx="43">
                  <c:v>704.82732302995498</c:v>
                </c:pt>
                <c:pt idx="44">
                  <c:v>745.8118679641284</c:v>
                </c:pt>
                <c:pt idx="45">
                  <c:v>780.1182980347254</c:v>
                </c:pt>
                <c:pt idx="46">
                  <c:v>857.73707307765721</c:v>
                </c:pt>
                <c:pt idx="47">
                  <c:v>864.35794695668756</c:v>
                </c:pt>
                <c:pt idx="48">
                  <c:v>871.38904789162291</c:v>
                </c:pt>
                <c:pt idx="49">
                  <c:v>863.26082808624244</c:v>
                </c:pt>
                <c:pt idx="50">
                  <c:v>868.08815111619913</c:v>
                </c:pt>
                <c:pt idx="51">
                  <c:v>776.15912993703444</c:v>
                </c:pt>
                <c:pt idx="52">
                  <c:v>753.17687464224355</c:v>
                </c:pt>
                <c:pt idx="53">
                  <c:v>706.09616485403455</c:v>
                </c:pt>
                <c:pt idx="54">
                  <c:v>665.38828467849646</c:v>
                </c:pt>
                <c:pt idx="55">
                  <c:v>610.8757870635377</c:v>
                </c:pt>
                <c:pt idx="56">
                  <c:v>672.18088151116274</c:v>
                </c:pt>
                <c:pt idx="57">
                  <c:v>631.66380461743904</c:v>
                </c:pt>
                <c:pt idx="58">
                  <c:v>639.57260064873071</c:v>
                </c:pt>
                <c:pt idx="59">
                  <c:v>596.56554092730357</c:v>
                </c:pt>
                <c:pt idx="60">
                  <c:v>597.72944094638467</c:v>
                </c:pt>
                <c:pt idx="61">
                  <c:v>600.21942377408845</c:v>
                </c:pt>
                <c:pt idx="62">
                  <c:v>657.36500667811458</c:v>
                </c:pt>
                <c:pt idx="63">
                  <c:v>612.76473955352026</c:v>
                </c:pt>
                <c:pt idx="64">
                  <c:v>646.94714749093544</c:v>
                </c:pt>
                <c:pt idx="65">
                  <c:v>656.31558862812392</c:v>
                </c:pt>
                <c:pt idx="66">
                  <c:v>642.0912039687081</c:v>
                </c:pt>
                <c:pt idx="67">
                  <c:v>636.71055142148396</c:v>
                </c:pt>
                <c:pt idx="68">
                  <c:v>617.3058576607516</c:v>
                </c:pt>
                <c:pt idx="69">
                  <c:v>601.34516313680547</c:v>
                </c:pt>
                <c:pt idx="70">
                  <c:v>612.8506010303372</c:v>
                </c:pt>
                <c:pt idx="71">
                  <c:v>607.19328372447956</c:v>
                </c:pt>
                <c:pt idx="72">
                  <c:v>579.2787635947335</c:v>
                </c:pt>
                <c:pt idx="73">
                  <c:v>580.86243083380907</c:v>
                </c:pt>
                <c:pt idx="74">
                  <c:v>585.10780385422549</c:v>
                </c:pt>
                <c:pt idx="75">
                  <c:v>586.88227437511841</c:v>
                </c:pt>
                <c:pt idx="76">
                  <c:v>504.82732302995572</c:v>
                </c:pt>
                <c:pt idx="77">
                  <c:v>440.95592444189947</c:v>
                </c:pt>
                <c:pt idx="78">
                  <c:v>433.84850219423731</c:v>
                </c:pt>
                <c:pt idx="79">
                  <c:v>419.65273802709351</c:v>
                </c:pt>
                <c:pt idx="80">
                  <c:v>423.35432169433307</c:v>
                </c:pt>
                <c:pt idx="81">
                  <c:v>469.45239458118624</c:v>
                </c:pt>
                <c:pt idx="82">
                  <c:v>465.14978057622562</c:v>
                </c:pt>
                <c:pt idx="83">
                  <c:v>443.84659416141915</c:v>
                </c:pt>
                <c:pt idx="84">
                  <c:v>454.74146155313832</c:v>
                </c:pt>
                <c:pt idx="85">
                  <c:v>475.58672009158477</c:v>
                </c:pt>
                <c:pt idx="86">
                  <c:v>464.4533485975951</c:v>
                </c:pt>
                <c:pt idx="87">
                  <c:v>421.93283724479994</c:v>
                </c:pt>
                <c:pt idx="88">
                  <c:v>451.7649303568017</c:v>
                </c:pt>
                <c:pt idx="89">
                  <c:v>451.36424346498706</c:v>
                </c:pt>
                <c:pt idx="90">
                  <c:v>466.02747567258103</c:v>
                </c:pt>
                <c:pt idx="91">
                  <c:v>492.04350314825354</c:v>
                </c:pt>
                <c:pt idx="92">
                  <c:v>473.57374546842129</c:v>
                </c:pt>
                <c:pt idx="93">
                  <c:v>478.54417095973997</c:v>
                </c:pt>
                <c:pt idx="94">
                  <c:v>477.96222095019948</c:v>
                </c:pt>
                <c:pt idx="95">
                  <c:v>506.63041404312065</c:v>
                </c:pt>
                <c:pt idx="96">
                  <c:v>499.69471474909284</c:v>
                </c:pt>
                <c:pt idx="97">
                  <c:v>491.65235642052983</c:v>
                </c:pt>
                <c:pt idx="98">
                  <c:v>492.61591299370286</c:v>
                </c:pt>
                <c:pt idx="99">
                  <c:v>486.44342682694082</c:v>
                </c:pt>
                <c:pt idx="100">
                  <c:v>491.94810150734526</c:v>
                </c:pt>
                <c:pt idx="101">
                  <c:v>519.29975195573354</c:v>
                </c:pt>
                <c:pt idx="102">
                  <c:v>500.44838771226779</c:v>
                </c:pt>
                <c:pt idx="103">
                  <c:v>499.46575081091322</c:v>
                </c:pt>
                <c:pt idx="104">
                  <c:v>490.85098263690094</c:v>
                </c:pt>
                <c:pt idx="105">
                  <c:v>486.44342682694077</c:v>
                </c:pt>
                <c:pt idx="106">
                  <c:v>456.65903453539363</c:v>
                </c:pt>
                <c:pt idx="107">
                  <c:v>459.39706162945981</c:v>
                </c:pt>
                <c:pt idx="108">
                  <c:v>444.63842778095727</c:v>
                </c:pt>
                <c:pt idx="109">
                  <c:v>431.40622018698667</c:v>
                </c:pt>
                <c:pt idx="110">
                  <c:v>425.30051516886039</c:v>
                </c:pt>
                <c:pt idx="111">
                  <c:v>437.53100553329438</c:v>
                </c:pt>
                <c:pt idx="112">
                  <c:v>412.28773134897824</c:v>
                </c:pt>
                <c:pt idx="113">
                  <c:v>397.74852127456546</c:v>
                </c:pt>
                <c:pt idx="114">
                  <c:v>365.91299370349128</c:v>
                </c:pt>
                <c:pt idx="115">
                  <c:v>399.75195573363811</c:v>
                </c:pt>
                <c:pt idx="116">
                  <c:v>375.67258156840251</c:v>
                </c:pt>
                <c:pt idx="117">
                  <c:v>376.09234878839851</c:v>
                </c:pt>
                <c:pt idx="118">
                  <c:v>378.78267506201053</c:v>
                </c:pt>
                <c:pt idx="119">
                  <c:v>368.1167716084712</c:v>
                </c:pt>
                <c:pt idx="120">
                  <c:v>336.53882846784904</c:v>
                </c:pt>
                <c:pt idx="121">
                  <c:v>336.30986452966988</c:v>
                </c:pt>
                <c:pt idx="122">
                  <c:v>336.38618584239583</c:v>
                </c:pt>
                <c:pt idx="123">
                  <c:v>340.64109902690285</c:v>
                </c:pt>
                <c:pt idx="124">
                  <c:v>336.29078420148761</c:v>
                </c:pt>
                <c:pt idx="125">
                  <c:v>346.80404502957418</c:v>
                </c:pt>
                <c:pt idx="126">
                  <c:v>330.83381034153729</c:v>
                </c:pt>
                <c:pt idx="127">
                  <c:v>336.55790879603092</c:v>
                </c:pt>
                <c:pt idx="128">
                  <c:v>346.63232207593933</c:v>
                </c:pt>
                <c:pt idx="129">
                  <c:v>352.08929593588965</c:v>
                </c:pt>
                <c:pt idx="130">
                  <c:v>341.78591871780139</c:v>
                </c:pt>
                <c:pt idx="131">
                  <c:v>347.31921389047852</c:v>
                </c:pt>
                <c:pt idx="132">
                  <c:v>336.65331043693919</c:v>
                </c:pt>
                <c:pt idx="133">
                  <c:v>336.1953825605795</c:v>
                </c:pt>
                <c:pt idx="134">
                  <c:v>336.50066781148632</c:v>
                </c:pt>
                <c:pt idx="135">
                  <c:v>341.48063346689509</c:v>
                </c:pt>
                <c:pt idx="136">
                  <c:v>346.91852699866365</c:v>
                </c:pt>
                <c:pt idx="137">
                  <c:v>368.04045029574496</c:v>
                </c:pt>
                <c:pt idx="138">
                  <c:v>352.07021560770812</c:v>
                </c:pt>
                <c:pt idx="139">
                  <c:v>341.34707116962403</c:v>
                </c:pt>
                <c:pt idx="140">
                  <c:v>346.55600076321269</c:v>
                </c:pt>
                <c:pt idx="141">
                  <c:v>341.19442854417065</c:v>
                </c:pt>
                <c:pt idx="142">
                  <c:v>330.77656935699224</c:v>
                </c:pt>
                <c:pt idx="143">
                  <c:v>320.14882655981694</c:v>
                </c:pt>
                <c:pt idx="144">
                  <c:v>319.95802327799987</c:v>
                </c:pt>
                <c:pt idx="145">
                  <c:v>309.50200343445903</c:v>
                </c:pt>
                <c:pt idx="146">
                  <c:v>302.86204922724647</c:v>
                </c:pt>
                <c:pt idx="147">
                  <c:v>303.58710169814896</c:v>
                </c:pt>
                <c:pt idx="148">
                  <c:v>303.58710169814896</c:v>
                </c:pt>
                <c:pt idx="149">
                  <c:v>303.1673344781525</c:v>
                </c:pt>
                <c:pt idx="150">
                  <c:v>288.47548177828617</c:v>
                </c:pt>
                <c:pt idx="151">
                  <c:v>294.12325892005322</c:v>
                </c:pt>
                <c:pt idx="152">
                  <c:v>283.43827513833219</c:v>
                </c:pt>
                <c:pt idx="153">
                  <c:v>283.82503339057399</c:v>
                </c:pt>
                <c:pt idx="154">
                  <c:v>278.43922915474138</c:v>
                </c:pt>
                <c:pt idx="155">
                  <c:v>278.53463079564955</c:v>
                </c:pt>
                <c:pt idx="156">
                  <c:v>278.36290784201469</c:v>
                </c:pt>
                <c:pt idx="157">
                  <c:v>278.11486357565377</c:v>
                </c:pt>
                <c:pt idx="158">
                  <c:v>273.97443236023645</c:v>
                </c:pt>
                <c:pt idx="159">
                  <c:v>268.02136996756303</c:v>
                </c:pt>
                <c:pt idx="160">
                  <c:v>272.18088151116217</c:v>
                </c:pt>
                <c:pt idx="161">
                  <c:v>270.04388475481778</c:v>
                </c:pt>
                <c:pt idx="162">
                  <c:v>265.78897157031093</c:v>
                </c:pt>
                <c:pt idx="163">
                  <c:v>247.33829421866062</c:v>
                </c:pt>
                <c:pt idx="164">
                  <c:v>243.17878267506183</c:v>
                </c:pt>
                <c:pt idx="165">
                  <c:v>243.31234497233365</c:v>
                </c:pt>
                <c:pt idx="166">
                  <c:v>240.96546460599114</c:v>
                </c:pt>
                <c:pt idx="167">
                  <c:v>241.28983018507907</c:v>
                </c:pt>
                <c:pt idx="168">
                  <c:v>239.21007441327978</c:v>
                </c:pt>
                <c:pt idx="169">
                  <c:v>238.98111047510019</c:v>
                </c:pt>
                <c:pt idx="170">
                  <c:v>231.06277427971739</c:v>
                </c:pt>
                <c:pt idx="171">
                  <c:v>230.77656935699278</c:v>
                </c:pt>
                <c:pt idx="172">
                  <c:v>243.10246136233548</c:v>
                </c:pt>
                <c:pt idx="173">
                  <c:v>231.15817592062581</c:v>
                </c:pt>
                <c:pt idx="174">
                  <c:v>235.2222858233161</c:v>
                </c:pt>
                <c:pt idx="175">
                  <c:v>231.8259874069835</c:v>
                </c:pt>
                <c:pt idx="176">
                  <c:v>231.86414806334662</c:v>
                </c:pt>
                <c:pt idx="177">
                  <c:v>231.86414806334662</c:v>
                </c:pt>
                <c:pt idx="178">
                  <c:v>231.86414806334662</c:v>
                </c:pt>
                <c:pt idx="179">
                  <c:v>231.82598740698356</c:v>
                </c:pt>
                <c:pt idx="180">
                  <c:v>231.82598740698356</c:v>
                </c:pt>
                <c:pt idx="181">
                  <c:v>231.92138904789172</c:v>
                </c:pt>
                <c:pt idx="182">
                  <c:v>231.15817592062581</c:v>
                </c:pt>
                <c:pt idx="183">
                  <c:v>230.98645296699101</c:v>
                </c:pt>
                <c:pt idx="184">
                  <c:v>230.98645296699101</c:v>
                </c:pt>
                <c:pt idx="185">
                  <c:v>222.11410036252622</c:v>
                </c:pt>
                <c:pt idx="186">
                  <c:v>219.93894294981871</c:v>
                </c:pt>
                <c:pt idx="187">
                  <c:v>219.90078229345531</c:v>
                </c:pt>
                <c:pt idx="188">
                  <c:v>219.90078229345531</c:v>
                </c:pt>
                <c:pt idx="189">
                  <c:v>237.95077275329129</c:v>
                </c:pt>
                <c:pt idx="190">
                  <c:v>233.84850219423757</c:v>
                </c:pt>
                <c:pt idx="191">
                  <c:v>231.8259874069835</c:v>
                </c:pt>
                <c:pt idx="192">
                  <c:v>223.96489219614548</c:v>
                </c:pt>
                <c:pt idx="193">
                  <c:v>223.96489219614548</c:v>
                </c:pt>
                <c:pt idx="194">
                  <c:v>211.94428544170952</c:v>
                </c:pt>
                <c:pt idx="195">
                  <c:v>211.94428544170952</c:v>
                </c:pt>
                <c:pt idx="196">
                  <c:v>200.08204541118101</c:v>
                </c:pt>
                <c:pt idx="197">
                  <c:v>198.0843350505628</c:v>
                </c:pt>
                <c:pt idx="198">
                  <c:v>194.10227055905361</c:v>
                </c:pt>
                <c:pt idx="199">
                  <c:v>186.13430643007061</c:v>
                </c:pt>
                <c:pt idx="200">
                  <c:v>186.14575462697931</c:v>
                </c:pt>
                <c:pt idx="201">
                  <c:v>186.13049036443434</c:v>
                </c:pt>
                <c:pt idx="202">
                  <c:v>188.13964892196131</c:v>
                </c:pt>
                <c:pt idx="203">
                  <c:v>188.13012783819877</c:v>
                </c:pt>
                <c:pt idx="204">
                  <c:v>192.11982446098057</c:v>
                </c:pt>
                <c:pt idx="205">
                  <c:v>190.12591108567071</c:v>
                </c:pt>
                <c:pt idx="206">
                  <c:v>188.13775996947138</c:v>
                </c:pt>
                <c:pt idx="207">
                  <c:v>188.13201679068874</c:v>
                </c:pt>
                <c:pt idx="208">
                  <c:v>186.14768174012573</c:v>
                </c:pt>
                <c:pt idx="209">
                  <c:v>188.13201679068874</c:v>
                </c:pt>
                <c:pt idx="210">
                  <c:v>184.12516695287161</c:v>
                </c:pt>
                <c:pt idx="211">
                  <c:v>184.1747567258154</c:v>
                </c:pt>
                <c:pt idx="212">
                  <c:v>184.12516695287161</c:v>
                </c:pt>
                <c:pt idx="213">
                  <c:v>186.1495706926157</c:v>
                </c:pt>
                <c:pt idx="214">
                  <c:v>186.14768174012576</c:v>
                </c:pt>
                <c:pt idx="215">
                  <c:v>183.63287540545693</c:v>
                </c:pt>
                <c:pt idx="216">
                  <c:v>183.63861858423971</c:v>
                </c:pt>
                <c:pt idx="217">
                  <c:v>182.6368822743749</c:v>
                </c:pt>
                <c:pt idx="218">
                  <c:v>182.67504293073836</c:v>
                </c:pt>
                <c:pt idx="219">
                  <c:v>184.64224384659425</c:v>
                </c:pt>
                <c:pt idx="220">
                  <c:v>187.61684792978437</c:v>
                </c:pt>
                <c:pt idx="221">
                  <c:v>191.62373592825779</c:v>
                </c:pt>
                <c:pt idx="222">
                  <c:v>189.62602556763986</c:v>
                </c:pt>
                <c:pt idx="223">
                  <c:v>189.63554665140234</c:v>
                </c:pt>
                <c:pt idx="224">
                  <c:v>188.67200915855742</c:v>
                </c:pt>
                <c:pt idx="225">
                  <c:v>185.70499904598361</c:v>
                </c:pt>
                <c:pt idx="226">
                  <c:v>193.61953825605775</c:v>
                </c:pt>
                <c:pt idx="227">
                  <c:v>194.60980728868526</c:v>
                </c:pt>
                <c:pt idx="228">
                  <c:v>196.59797748521277</c:v>
                </c:pt>
                <c:pt idx="229">
                  <c:v>195.64968517458468</c:v>
                </c:pt>
                <c:pt idx="230">
                  <c:v>190.69068879984698</c:v>
                </c:pt>
                <c:pt idx="231">
                  <c:v>190.68878076702921</c:v>
                </c:pt>
                <c:pt idx="232">
                  <c:v>192.67315397824811</c:v>
                </c:pt>
                <c:pt idx="233">
                  <c:v>196.66666666666652</c:v>
                </c:pt>
                <c:pt idx="234">
                  <c:v>195.67830566685717</c:v>
                </c:pt>
                <c:pt idx="235">
                  <c:v>201.63136805953064</c:v>
                </c:pt>
                <c:pt idx="236">
                  <c:v>200.65254722381218</c:v>
                </c:pt>
                <c:pt idx="237">
                  <c:v>198.69681358519364</c:v>
                </c:pt>
                <c:pt idx="238">
                  <c:v>192.73611906124771</c:v>
                </c:pt>
                <c:pt idx="239">
                  <c:v>190.24230108757868</c:v>
                </c:pt>
                <c:pt idx="240">
                  <c:v>193.23029956115224</c:v>
                </c:pt>
                <c:pt idx="241">
                  <c:v>202.04350314825399</c:v>
                </c:pt>
                <c:pt idx="242">
                  <c:v>201.16390001908022</c:v>
                </c:pt>
                <c:pt idx="243">
                  <c:v>200.18507918336178</c:v>
                </c:pt>
                <c:pt idx="244">
                  <c:v>204.16523564205301</c:v>
                </c:pt>
                <c:pt idx="245">
                  <c:v>205.1898492654073</c:v>
                </c:pt>
                <c:pt idx="246">
                  <c:v>205.18412516695267</c:v>
                </c:pt>
                <c:pt idx="247">
                  <c:v>207.19900782293459</c:v>
                </c:pt>
                <c:pt idx="248">
                  <c:v>206.18202633085281</c:v>
                </c:pt>
                <c:pt idx="249">
                  <c:v>205.24327418431568</c:v>
                </c:pt>
                <c:pt idx="250">
                  <c:v>208.21789734783442</c:v>
                </c:pt>
                <c:pt idx="251">
                  <c:v>207.23144438084341</c:v>
                </c:pt>
                <c:pt idx="252">
                  <c:v>206.2373592825796</c:v>
                </c:pt>
                <c:pt idx="253">
                  <c:v>206.25643961076133</c:v>
                </c:pt>
                <c:pt idx="254">
                  <c:v>206.28124403739741</c:v>
                </c:pt>
                <c:pt idx="255">
                  <c:v>215.24327418431565</c:v>
                </c:pt>
                <c:pt idx="256">
                  <c:v>213.26655218469733</c:v>
                </c:pt>
                <c:pt idx="257">
                  <c:v>214.28544170959731</c:v>
                </c:pt>
                <c:pt idx="258">
                  <c:v>214.2320167906887</c:v>
                </c:pt>
                <c:pt idx="259">
                  <c:v>217.28677733257004</c:v>
                </c:pt>
                <c:pt idx="260">
                  <c:v>218.27704636519741</c:v>
                </c:pt>
                <c:pt idx="261">
                  <c:v>220.25376836481567</c:v>
                </c:pt>
                <c:pt idx="262">
                  <c:v>221.24403739744321</c:v>
                </c:pt>
                <c:pt idx="263">
                  <c:v>221.24403739744321</c:v>
                </c:pt>
                <c:pt idx="264">
                  <c:v>221.24403739744321</c:v>
                </c:pt>
                <c:pt idx="265">
                  <c:v>222.28773134897926</c:v>
                </c:pt>
                <c:pt idx="266">
                  <c:v>222.32589200534238</c:v>
                </c:pt>
                <c:pt idx="267">
                  <c:v>222.32970807097874</c:v>
                </c:pt>
                <c:pt idx="268">
                  <c:v>222.32970807097874</c:v>
                </c:pt>
                <c:pt idx="269">
                  <c:v>222.32970807097874</c:v>
                </c:pt>
                <c:pt idx="270">
                  <c:v>220.34726197290584</c:v>
                </c:pt>
                <c:pt idx="271">
                  <c:v>220.37015836672381</c:v>
                </c:pt>
                <c:pt idx="272">
                  <c:v>220.36634230108757</c:v>
                </c:pt>
                <c:pt idx="273">
                  <c:v>220.38351459645085</c:v>
                </c:pt>
                <c:pt idx="274">
                  <c:v>220.4254913184507</c:v>
                </c:pt>
                <c:pt idx="275">
                  <c:v>220.40831902308707</c:v>
                </c:pt>
                <c:pt idx="276">
                  <c:v>222.34306430070578</c:v>
                </c:pt>
                <c:pt idx="277">
                  <c:v>222.42892577752343</c:v>
                </c:pt>
                <c:pt idx="278">
                  <c:v>221.36805953062395</c:v>
                </c:pt>
                <c:pt idx="279">
                  <c:v>231.33943903835134</c:v>
                </c:pt>
                <c:pt idx="280">
                  <c:v>231.39095592444156</c:v>
                </c:pt>
                <c:pt idx="281">
                  <c:v>227.36119061247848</c:v>
                </c:pt>
                <c:pt idx="282">
                  <c:v>227.33066208738774</c:v>
                </c:pt>
                <c:pt idx="283">
                  <c:v>223.33333333333329</c:v>
                </c:pt>
                <c:pt idx="284">
                  <c:v>225.34821598931487</c:v>
                </c:pt>
                <c:pt idx="285">
                  <c:v>223.40011448196893</c:v>
                </c:pt>
                <c:pt idx="286">
                  <c:v>223.45735546651386</c:v>
                </c:pt>
                <c:pt idx="287">
                  <c:v>223.41919481015046</c:v>
                </c:pt>
                <c:pt idx="288">
                  <c:v>223.45926349933191</c:v>
                </c:pt>
                <c:pt idx="289">
                  <c:v>223.45926349933191</c:v>
                </c:pt>
                <c:pt idx="290">
                  <c:v>223.47452776187711</c:v>
                </c:pt>
                <c:pt idx="291">
                  <c:v>223.97061629459998</c:v>
                </c:pt>
                <c:pt idx="292">
                  <c:v>224.50104941804992</c:v>
                </c:pt>
                <c:pt idx="293">
                  <c:v>224.44571646632303</c:v>
                </c:pt>
                <c:pt idx="294">
                  <c:v>230.37588246517811</c:v>
                </c:pt>
                <c:pt idx="295">
                  <c:v>234.34840679259676</c:v>
                </c:pt>
                <c:pt idx="296">
                  <c:v>237.31539782484228</c:v>
                </c:pt>
                <c:pt idx="297">
                  <c:v>237.35546651402407</c:v>
                </c:pt>
                <c:pt idx="298">
                  <c:v>238.27323029956077</c:v>
                </c:pt>
                <c:pt idx="299">
                  <c:v>238.28849456210634</c:v>
                </c:pt>
                <c:pt idx="300">
                  <c:v>236.31749666094245</c:v>
                </c:pt>
                <c:pt idx="301">
                  <c:v>236.30414043121542</c:v>
                </c:pt>
                <c:pt idx="302">
                  <c:v>238.36099980919664</c:v>
                </c:pt>
                <c:pt idx="303">
                  <c:v>238.30566685747007</c:v>
                </c:pt>
                <c:pt idx="304">
                  <c:v>237.62831520702147</c:v>
                </c:pt>
                <c:pt idx="305">
                  <c:v>235.61152451822159</c:v>
                </c:pt>
                <c:pt idx="306">
                  <c:v>235.65350124022115</c:v>
                </c:pt>
                <c:pt idx="307">
                  <c:v>238.6224003052854</c:v>
                </c:pt>
                <c:pt idx="308">
                  <c:v>239.5821408128221</c:v>
                </c:pt>
                <c:pt idx="309">
                  <c:v>241.56458691089477</c:v>
                </c:pt>
                <c:pt idx="310">
                  <c:v>244.6250715512306</c:v>
                </c:pt>
                <c:pt idx="311">
                  <c:v>240.63728296126678</c:v>
                </c:pt>
                <c:pt idx="312">
                  <c:v>238.65292883037594</c:v>
                </c:pt>
                <c:pt idx="313">
                  <c:v>237.62640717420342</c:v>
                </c:pt>
                <c:pt idx="314">
                  <c:v>236.66857469948462</c:v>
                </c:pt>
                <c:pt idx="315">
                  <c:v>236.67811486357553</c:v>
                </c:pt>
                <c:pt idx="316">
                  <c:v>235.75271894676581</c:v>
                </c:pt>
                <c:pt idx="317">
                  <c:v>232.84296889906494</c:v>
                </c:pt>
                <c:pt idx="318">
                  <c:v>229.82636901354689</c:v>
                </c:pt>
                <c:pt idx="319">
                  <c:v>232.74947529097463</c:v>
                </c:pt>
                <c:pt idx="320">
                  <c:v>232.80099217706541</c:v>
                </c:pt>
                <c:pt idx="321">
                  <c:v>231.82598740698347</c:v>
                </c:pt>
                <c:pt idx="322">
                  <c:v>226.93379126120945</c:v>
                </c:pt>
                <c:pt idx="323">
                  <c:v>235.01812631177253</c:v>
                </c:pt>
                <c:pt idx="324">
                  <c:v>226.93760732684578</c:v>
                </c:pt>
                <c:pt idx="325">
                  <c:v>225.91490173630959</c:v>
                </c:pt>
                <c:pt idx="326">
                  <c:v>224.94752909750034</c:v>
                </c:pt>
                <c:pt idx="327">
                  <c:v>221.97863003243654</c:v>
                </c:pt>
                <c:pt idx="328">
                  <c:v>216.01984354130857</c:v>
                </c:pt>
                <c:pt idx="329">
                  <c:v>216.07326846021738</c:v>
                </c:pt>
                <c:pt idx="330">
                  <c:v>216.05609616485393</c:v>
                </c:pt>
                <c:pt idx="331">
                  <c:v>218.04999045983578</c:v>
                </c:pt>
                <c:pt idx="332">
                  <c:v>219.05170768937211</c:v>
                </c:pt>
                <c:pt idx="333">
                  <c:v>221.05132608280863</c:v>
                </c:pt>
                <c:pt idx="334">
                  <c:v>221.10475100171695</c:v>
                </c:pt>
                <c:pt idx="335">
                  <c:v>222.0473192138904</c:v>
                </c:pt>
                <c:pt idx="336">
                  <c:v>225.0887235260445</c:v>
                </c:pt>
                <c:pt idx="337">
                  <c:v>227.03682503339039</c:v>
                </c:pt>
                <c:pt idx="338">
                  <c:v>227.10169814920798</c:v>
                </c:pt>
                <c:pt idx="339">
                  <c:v>231.84315970234667</c:v>
                </c:pt>
                <c:pt idx="340">
                  <c:v>232.96889906506394</c:v>
                </c:pt>
                <c:pt idx="341">
                  <c:v>237.69509635565737</c:v>
                </c:pt>
                <c:pt idx="342">
                  <c:v>241.99580232780002</c:v>
                </c:pt>
                <c:pt idx="343">
                  <c:v>236.00267124594538</c:v>
                </c:pt>
                <c:pt idx="344">
                  <c:v>231.08948673917178</c:v>
                </c:pt>
                <c:pt idx="345">
                  <c:v>236.07136042739927</c:v>
                </c:pt>
                <c:pt idx="346">
                  <c:v>232.11600839534432</c:v>
                </c:pt>
                <c:pt idx="347">
                  <c:v>250.88723526044637</c:v>
                </c:pt>
                <c:pt idx="348">
                  <c:v>282.72467086433903</c:v>
                </c:pt>
                <c:pt idx="349">
                  <c:v>300.87769509635586</c:v>
                </c:pt>
                <c:pt idx="350">
                  <c:v>307.88399160465571</c:v>
                </c:pt>
                <c:pt idx="351">
                  <c:v>300.83571837435596</c:v>
                </c:pt>
                <c:pt idx="352">
                  <c:v>302.80099217706538</c:v>
                </c:pt>
                <c:pt idx="353">
                  <c:v>312.76092348788393</c:v>
                </c:pt>
                <c:pt idx="354">
                  <c:v>312.76092348788393</c:v>
                </c:pt>
                <c:pt idx="355">
                  <c:v>310.74985689753879</c:v>
                </c:pt>
                <c:pt idx="356">
                  <c:v>305.83094829231055</c:v>
                </c:pt>
                <c:pt idx="357">
                  <c:v>300.89868345735539</c:v>
                </c:pt>
                <c:pt idx="358">
                  <c:v>285.76798320931147</c:v>
                </c:pt>
                <c:pt idx="359">
                  <c:v>295.80423583285648</c:v>
                </c:pt>
                <c:pt idx="360">
                  <c:v>309.85689753863755</c:v>
                </c:pt>
                <c:pt idx="361">
                  <c:v>300.86624689944688</c:v>
                </c:pt>
                <c:pt idx="362">
                  <c:v>293.80652547223764</c:v>
                </c:pt>
                <c:pt idx="363">
                  <c:v>301.97290593398196</c:v>
                </c:pt>
                <c:pt idx="364">
                  <c:v>301.18107231444378</c:v>
                </c:pt>
                <c:pt idx="365">
                  <c:v>300.98836099980895</c:v>
                </c:pt>
                <c:pt idx="366">
                  <c:v>293.06048464033603</c:v>
                </c:pt>
                <c:pt idx="367">
                  <c:v>277.31921389047892</c:v>
                </c:pt>
                <c:pt idx="368">
                  <c:v>277.31921389047892</c:v>
                </c:pt>
                <c:pt idx="369">
                  <c:v>277.31921389047892</c:v>
                </c:pt>
                <c:pt idx="370">
                  <c:v>285.92444190040067</c:v>
                </c:pt>
                <c:pt idx="371">
                  <c:v>283.838962030147</c:v>
                </c:pt>
                <c:pt idx="372">
                  <c:v>297.63594733829405</c:v>
                </c:pt>
                <c:pt idx="373">
                  <c:v>296.07136042739916</c:v>
                </c:pt>
                <c:pt idx="374">
                  <c:v>298.3590917763787</c:v>
                </c:pt>
                <c:pt idx="375">
                  <c:v>289.60694523945853</c:v>
                </c:pt>
                <c:pt idx="376">
                  <c:v>309.46575081091396</c:v>
                </c:pt>
                <c:pt idx="377">
                  <c:v>316.50448387712282</c:v>
                </c:pt>
                <c:pt idx="378">
                  <c:v>354.49341728677706</c:v>
                </c:pt>
                <c:pt idx="379">
                  <c:v>369.44667048273243</c:v>
                </c:pt>
                <c:pt idx="380">
                  <c:v>389.50581950009553</c:v>
                </c:pt>
                <c:pt idx="381">
                  <c:v>377.46613241747701</c:v>
                </c:pt>
                <c:pt idx="382">
                  <c:v>339.38179736691455</c:v>
                </c:pt>
                <c:pt idx="383">
                  <c:v>337.79622209502014</c:v>
                </c:pt>
                <c:pt idx="384">
                  <c:v>325.39591680976935</c:v>
                </c:pt>
                <c:pt idx="385">
                  <c:v>314.66132417477587</c:v>
                </c:pt>
                <c:pt idx="386">
                  <c:v>302.65216561724878</c:v>
                </c:pt>
                <c:pt idx="387">
                  <c:v>302.59492463270396</c:v>
                </c:pt>
                <c:pt idx="388">
                  <c:v>303.70921579851165</c:v>
                </c:pt>
                <c:pt idx="389">
                  <c:v>289.65846212554908</c:v>
                </c:pt>
                <c:pt idx="390">
                  <c:v>289.72905933982076</c:v>
                </c:pt>
                <c:pt idx="391">
                  <c:v>287.74088914329337</c:v>
                </c:pt>
                <c:pt idx="392">
                  <c:v>285.73173058576617</c:v>
                </c:pt>
                <c:pt idx="393">
                  <c:v>285.61915664949424</c:v>
                </c:pt>
                <c:pt idx="394">
                  <c:v>281.74775806143879</c:v>
                </c:pt>
                <c:pt idx="395">
                  <c:v>277.80194619347475</c:v>
                </c:pt>
                <c:pt idx="396">
                  <c:v>276.91280290020978</c:v>
                </c:pt>
                <c:pt idx="397">
                  <c:v>264.77771417668367</c:v>
                </c:pt>
                <c:pt idx="398">
                  <c:v>264.84449532532005</c:v>
                </c:pt>
                <c:pt idx="399">
                  <c:v>277.78095783247454</c:v>
                </c:pt>
                <c:pt idx="400">
                  <c:v>294.79107040641088</c:v>
                </c:pt>
                <c:pt idx="401">
                  <c:v>292.77809578324764</c:v>
                </c:pt>
                <c:pt idx="402">
                  <c:v>279.70616294600234</c:v>
                </c:pt>
                <c:pt idx="403">
                  <c:v>277.77141766838366</c:v>
                </c:pt>
                <c:pt idx="404">
                  <c:v>289.54588818927715</c:v>
                </c:pt>
                <c:pt idx="405">
                  <c:v>292.66933791261198</c:v>
                </c:pt>
                <c:pt idx="406">
                  <c:v>294.45907269605078</c:v>
                </c:pt>
                <c:pt idx="407">
                  <c:v>299.59549704254897</c:v>
                </c:pt>
                <c:pt idx="408">
                  <c:v>297.55771799274964</c:v>
                </c:pt>
                <c:pt idx="409">
                  <c:v>290.53615722190386</c:v>
                </c:pt>
                <c:pt idx="410">
                  <c:v>296.48921961457734</c:v>
                </c:pt>
                <c:pt idx="411">
                  <c:v>296.54646059912272</c:v>
                </c:pt>
                <c:pt idx="412">
                  <c:v>297.51955733638636</c:v>
                </c:pt>
                <c:pt idx="413">
                  <c:v>290.59339820644897</c:v>
                </c:pt>
                <c:pt idx="414">
                  <c:v>295.27361190612459</c:v>
                </c:pt>
                <c:pt idx="415">
                  <c:v>298.49265407365033</c:v>
                </c:pt>
                <c:pt idx="416">
                  <c:v>304.42663613814165</c:v>
                </c:pt>
                <c:pt idx="417">
                  <c:v>305.59053615722183</c:v>
                </c:pt>
                <c:pt idx="418">
                  <c:v>305.64777714176734</c:v>
                </c:pt>
                <c:pt idx="419">
                  <c:v>290.74604083190258</c:v>
                </c:pt>
                <c:pt idx="420">
                  <c:v>287.59778668193132</c:v>
                </c:pt>
                <c:pt idx="421">
                  <c:v>270.77847738981131</c:v>
                </c:pt>
                <c:pt idx="422">
                  <c:v>267.77332570120177</c:v>
                </c:pt>
                <c:pt idx="423">
                  <c:v>262.8696813585197</c:v>
                </c:pt>
                <c:pt idx="424">
                  <c:v>255.02766647586361</c:v>
                </c:pt>
                <c:pt idx="425">
                  <c:v>256.05800419767229</c:v>
                </c:pt>
                <c:pt idx="426">
                  <c:v>251.95573363861877</c:v>
                </c:pt>
                <c:pt idx="427">
                  <c:v>256.84029765311982</c:v>
                </c:pt>
                <c:pt idx="428">
                  <c:v>257.01202060675485</c:v>
                </c:pt>
                <c:pt idx="429">
                  <c:v>267.86872734211022</c:v>
                </c:pt>
                <c:pt idx="430">
                  <c:v>267.90688799847351</c:v>
                </c:pt>
                <c:pt idx="431">
                  <c:v>270.99790116390017</c:v>
                </c:pt>
                <c:pt idx="432">
                  <c:v>270.9406601793558</c:v>
                </c:pt>
                <c:pt idx="433">
                  <c:v>270.9406601793558</c:v>
                </c:pt>
                <c:pt idx="434">
                  <c:v>268.99446670482752</c:v>
                </c:pt>
                <c:pt idx="435">
                  <c:v>268.42205685937813</c:v>
                </c:pt>
                <c:pt idx="436">
                  <c:v>266.36138141576072</c:v>
                </c:pt>
                <c:pt idx="437">
                  <c:v>261.40049608853269</c:v>
                </c:pt>
                <c:pt idx="438">
                  <c:v>261.41957641671434</c:v>
                </c:pt>
                <c:pt idx="439">
                  <c:v>261.41957641671434</c:v>
                </c:pt>
                <c:pt idx="440">
                  <c:v>261.43865674489598</c:v>
                </c:pt>
                <c:pt idx="441">
                  <c:v>261.45773707307762</c:v>
                </c:pt>
                <c:pt idx="442">
                  <c:v>261.55313871398613</c:v>
                </c:pt>
                <c:pt idx="443">
                  <c:v>261.53405838580449</c:v>
                </c:pt>
                <c:pt idx="444">
                  <c:v>261.55313871398613</c:v>
                </c:pt>
                <c:pt idx="445">
                  <c:v>259.60694523945864</c:v>
                </c:pt>
                <c:pt idx="446">
                  <c:v>252.12745659225376</c:v>
                </c:pt>
                <c:pt idx="447">
                  <c:v>255.04674680404528</c:v>
                </c:pt>
                <c:pt idx="448">
                  <c:v>255.04674680404528</c:v>
                </c:pt>
                <c:pt idx="449">
                  <c:v>255.08490746040854</c:v>
                </c:pt>
                <c:pt idx="450">
                  <c:v>253.11963365769921</c:v>
                </c:pt>
                <c:pt idx="451">
                  <c:v>250.16218278954418</c:v>
                </c:pt>
                <c:pt idx="452">
                  <c:v>248.33047128410635</c:v>
                </c:pt>
                <c:pt idx="453">
                  <c:v>249.26540736500701</c:v>
                </c:pt>
                <c:pt idx="454">
                  <c:v>250.25758443045234</c:v>
                </c:pt>
                <c:pt idx="455">
                  <c:v>245.41118107231469</c:v>
                </c:pt>
                <c:pt idx="456">
                  <c:v>240.52661705781384</c:v>
                </c:pt>
                <c:pt idx="457">
                  <c:v>235.58481205876765</c:v>
                </c:pt>
                <c:pt idx="458">
                  <c:v>241.36615149780602</c:v>
                </c:pt>
                <c:pt idx="459">
                  <c:v>244.4380843350508</c:v>
                </c:pt>
                <c:pt idx="460">
                  <c:v>244.4380843350508</c:v>
                </c:pt>
                <c:pt idx="461">
                  <c:v>267.06735355848122</c:v>
                </c:pt>
                <c:pt idx="462">
                  <c:v>262.31635184125173</c:v>
                </c:pt>
                <c:pt idx="463">
                  <c:v>259.14901736309901</c:v>
                </c:pt>
                <c:pt idx="464">
                  <c:v>262.10646823125387</c:v>
                </c:pt>
                <c:pt idx="465">
                  <c:v>261.13337149398978</c:v>
                </c:pt>
                <c:pt idx="466">
                  <c:v>257.33638618584268</c:v>
                </c:pt>
                <c:pt idx="467">
                  <c:v>255.35203205495176</c:v>
                </c:pt>
                <c:pt idx="468">
                  <c:v>252.48998282770501</c:v>
                </c:pt>
                <c:pt idx="469">
                  <c:v>253.36767792406062</c:v>
                </c:pt>
                <c:pt idx="470">
                  <c:v>251.47872543407775</c:v>
                </c:pt>
                <c:pt idx="471">
                  <c:v>250.44838771226915</c:v>
                </c:pt>
                <c:pt idx="472">
                  <c:v>249.53253195955003</c:v>
                </c:pt>
                <c:pt idx="473">
                  <c:v>252.39458118679673</c:v>
                </c:pt>
                <c:pt idx="474">
                  <c:v>259.28257966037029</c:v>
                </c:pt>
                <c:pt idx="475">
                  <c:v>266.15149780576292</c:v>
                </c:pt>
                <c:pt idx="476">
                  <c:v>270.13928639572691</c:v>
                </c:pt>
                <c:pt idx="477">
                  <c:v>270.13928639572691</c:v>
                </c:pt>
                <c:pt idx="478">
                  <c:v>266.20873879030734</c:v>
                </c:pt>
                <c:pt idx="479">
                  <c:v>259.45430261400531</c:v>
                </c:pt>
                <c:pt idx="480">
                  <c:v>256.4586910894871</c:v>
                </c:pt>
                <c:pt idx="481">
                  <c:v>255.42835336767837</c:v>
                </c:pt>
                <c:pt idx="482">
                  <c:v>255.48559435222342</c:v>
                </c:pt>
                <c:pt idx="483">
                  <c:v>253.57756153405847</c:v>
                </c:pt>
                <c:pt idx="484">
                  <c:v>254.47433695859621</c:v>
                </c:pt>
                <c:pt idx="485">
                  <c:v>247.64357946956696</c:v>
                </c:pt>
                <c:pt idx="486">
                  <c:v>242.75901545506616</c:v>
                </c:pt>
                <c:pt idx="487">
                  <c:v>241.72867773325726</c:v>
                </c:pt>
                <c:pt idx="488">
                  <c:v>240.81282198053844</c:v>
                </c:pt>
                <c:pt idx="489">
                  <c:v>241.76683838962077</c:v>
                </c:pt>
                <c:pt idx="490">
                  <c:v>245.65922533867621</c:v>
                </c:pt>
                <c:pt idx="491">
                  <c:v>243.77027284869342</c:v>
                </c:pt>
                <c:pt idx="492">
                  <c:v>240.83190230872017</c:v>
                </c:pt>
                <c:pt idx="493">
                  <c:v>240.83190230872017</c:v>
                </c:pt>
                <c:pt idx="494">
                  <c:v>241.82407937416554</c:v>
                </c:pt>
                <c:pt idx="495">
                  <c:v>237.9698530814733</c:v>
                </c:pt>
                <c:pt idx="496">
                  <c:v>231.02461362335447</c:v>
                </c:pt>
                <c:pt idx="497">
                  <c:v>228.16638046174418</c:v>
                </c:pt>
                <c:pt idx="498">
                  <c:v>225.12879221522641</c:v>
                </c:pt>
                <c:pt idx="499">
                  <c:v>219.30929211982473</c:v>
                </c:pt>
                <c:pt idx="500">
                  <c:v>217.7447052089297</c:v>
                </c:pt>
                <c:pt idx="501">
                  <c:v>216.73344781530267</c:v>
                </c:pt>
                <c:pt idx="502">
                  <c:v>217.68746422438477</c:v>
                </c:pt>
                <c:pt idx="503">
                  <c:v>219.69089868345759</c:v>
                </c:pt>
                <c:pt idx="504">
                  <c:v>217.7447052089297</c:v>
                </c:pt>
                <c:pt idx="505">
                  <c:v>212.86014119442876</c:v>
                </c:pt>
                <c:pt idx="506">
                  <c:v>216.77160847166596</c:v>
                </c:pt>
                <c:pt idx="507">
                  <c:v>220.68307574890312</c:v>
                </c:pt>
                <c:pt idx="508">
                  <c:v>221.7134134707118</c:v>
                </c:pt>
                <c:pt idx="509">
                  <c:v>221.6752528143484</c:v>
                </c:pt>
                <c:pt idx="510">
                  <c:v>221.73249379889356</c:v>
                </c:pt>
                <c:pt idx="511">
                  <c:v>222.62926922343078</c:v>
                </c:pt>
                <c:pt idx="512">
                  <c:v>226.6933791261211</c:v>
                </c:pt>
                <c:pt idx="513">
                  <c:v>226.6933791261211</c:v>
                </c:pt>
                <c:pt idx="514">
                  <c:v>226.71245945430277</c:v>
                </c:pt>
                <c:pt idx="515">
                  <c:v>236.46250715512349</c:v>
                </c:pt>
                <c:pt idx="516">
                  <c:v>234.57355466514016</c:v>
                </c:pt>
              </c:numCache>
            </c:numRef>
          </c:val>
        </c:ser>
        <c:ser>
          <c:idx val="1"/>
          <c:order val="1"/>
          <c:tx>
            <c:v>RDS</c:v>
          </c:tx>
          <c:marker>
            <c:symbol val="none"/>
          </c:marker>
          <c:cat>
            <c:strRef>
              <c:f>'CDS at BP oil spill'!$I$3:$I$519</c:f>
              <c:strCache>
                <c:ptCount val="517"/>
                <c:pt idx="0">
                  <c:v>Accident</c:v>
                </c:pt>
                <c:pt idx="1">
                  <c:v>21/4/2010</c:v>
                </c:pt>
                <c:pt idx="2">
                  <c:v>22/4/2010</c:v>
                </c:pt>
                <c:pt idx="3">
                  <c:v>23/4/2010</c:v>
                </c:pt>
                <c:pt idx="4">
                  <c:v>26/4/2010</c:v>
                </c:pt>
                <c:pt idx="5">
                  <c:v>27/4/2010</c:v>
                </c:pt>
                <c:pt idx="6">
                  <c:v>28/4/2010</c:v>
                </c:pt>
                <c:pt idx="7">
                  <c:v>29/4/2010</c:v>
                </c:pt>
                <c:pt idx="8">
                  <c:v>30/4/2010</c:v>
                </c:pt>
                <c:pt idx="9">
                  <c:v>05/03/2010</c:v>
                </c:pt>
                <c:pt idx="10">
                  <c:v>05/04/2010</c:v>
                </c:pt>
                <c:pt idx="11">
                  <c:v>05/05/2010</c:v>
                </c:pt>
                <c:pt idx="12">
                  <c:v>05/06/2010</c:v>
                </c:pt>
                <c:pt idx="13">
                  <c:v>05/07/2010</c:v>
                </c:pt>
                <c:pt idx="14">
                  <c:v>05/10/2010</c:v>
                </c:pt>
                <c:pt idx="15">
                  <c:v>05/11/2010</c:v>
                </c:pt>
                <c:pt idx="16">
                  <c:v>05/12/2010</c:v>
                </c:pt>
                <c:pt idx="17">
                  <c:v>13/5/2010</c:v>
                </c:pt>
                <c:pt idx="18">
                  <c:v>14/5/2010</c:v>
                </c:pt>
                <c:pt idx="19">
                  <c:v>17/5/2010</c:v>
                </c:pt>
                <c:pt idx="20">
                  <c:v>18/5/2010</c:v>
                </c:pt>
                <c:pt idx="21">
                  <c:v>19/5/2010</c:v>
                </c:pt>
                <c:pt idx="22">
                  <c:v>20/5/2010</c:v>
                </c:pt>
                <c:pt idx="23">
                  <c:v>21/5/2010</c:v>
                </c:pt>
                <c:pt idx="24">
                  <c:v>24/5/2010</c:v>
                </c:pt>
                <c:pt idx="25">
                  <c:v>25/5/2010</c:v>
                </c:pt>
                <c:pt idx="26">
                  <c:v>26/5/2010</c:v>
                </c:pt>
                <c:pt idx="27">
                  <c:v>27/5/2010</c:v>
                </c:pt>
                <c:pt idx="28">
                  <c:v>28/5/2010</c:v>
                </c:pt>
                <c:pt idx="29">
                  <c:v>31/5/2010</c:v>
                </c:pt>
                <c:pt idx="30">
                  <c:v>06/01/2010</c:v>
                </c:pt>
                <c:pt idx="31">
                  <c:v>06/02/2010</c:v>
                </c:pt>
                <c:pt idx="32">
                  <c:v>06/03/2010</c:v>
                </c:pt>
                <c:pt idx="33">
                  <c:v>06/04/2010</c:v>
                </c:pt>
                <c:pt idx="34">
                  <c:v>06/07/2010</c:v>
                </c:pt>
                <c:pt idx="35">
                  <c:v>06/08/2010</c:v>
                </c:pt>
                <c:pt idx="36">
                  <c:v>06/09/2010</c:v>
                </c:pt>
                <c:pt idx="37">
                  <c:v>06/10/2010</c:v>
                </c:pt>
                <c:pt idx="38">
                  <c:v>06/11/2010</c:v>
                </c:pt>
                <c:pt idx="39">
                  <c:v>14/6/2010</c:v>
                </c:pt>
                <c:pt idx="40">
                  <c:v>15/6/2010</c:v>
                </c:pt>
                <c:pt idx="41">
                  <c:v>16/6/2010</c:v>
                </c:pt>
                <c:pt idx="42">
                  <c:v>17/6/2010</c:v>
                </c:pt>
                <c:pt idx="43">
                  <c:v>18/6/2010</c:v>
                </c:pt>
                <c:pt idx="44">
                  <c:v>21/6/2010</c:v>
                </c:pt>
                <c:pt idx="45">
                  <c:v>22/6/2010</c:v>
                </c:pt>
                <c:pt idx="46">
                  <c:v>23/6/2010</c:v>
                </c:pt>
                <c:pt idx="47">
                  <c:v>24/6/2010</c:v>
                </c:pt>
                <c:pt idx="48">
                  <c:v>25/6/2010</c:v>
                </c:pt>
                <c:pt idx="49">
                  <c:v>28/6/2010</c:v>
                </c:pt>
                <c:pt idx="50">
                  <c:v>29/6/2010</c:v>
                </c:pt>
                <c:pt idx="51">
                  <c:v>30/6/2010</c:v>
                </c:pt>
                <c:pt idx="52">
                  <c:v>07/01/2010</c:v>
                </c:pt>
                <c:pt idx="53">
                  <c:v>07/02/2010</c:v>
                </c:pt>
                <c:pt idx="54">
                  <c:v>07/05/2010</c:v>
                </c:pt>
                <c:pt idx="55">
                  <c:v>07/06/2010</c:v>
                </c:pt>
                <c:pt idx="56">
                  <c:v>07/07/2010</c:v>
                </c:pt>
                <c:pt idx="57">
                  <c:v>07/08/2010</c:v>
                </c:pt>
                <c:pt idx="58">
                  <c:v>07/09/2010</c:v>
                </c:pt>
                <c:pt idx="59">
                  <c:v>07/12/2010</c:v>
                </c:pt>
                <c:pt idx="60">
                  <c:v>13/7/2010</c:v>
                </c:pt>
                <c:pt idx="61">
                  <c:v>14/7/2010</c:v>
                </c:pt>
                <c:pt idx="62">
                  <c:v>15/7/2010</c:v>
                </c:pt>
                <c:pt idx="63">
                  <c:v>16/7/2010</c:v>
                </c:pt>
                <c:pt idx="64">
                  <c:v>19/7/2010</c:v>
                </c:pt>
                <c:pt idx="65">
                  <c:v>20/7/2010</c:v>
                </c:pt>
                <c:pt idx="66">
                  <c:v>21/7/2010</c:v>
                </c:pt>
                <c:pt idx="67">
                  <c:v>22/7/2010</c:v>
                </c:pt>
                <c:pt idx="68">
                  <c:v>23/7/2010</c:v>
                </c:pt>
                <c:pt idx="69">
                  <c:v>26/7/2010</c:v>
                </c:pt>
                <c:pt idx="70">
                  <c:v>27/7/2010</c:v>
                </c:pt>
                <c:pt idx="71">
                  <c:v>28/7/2010</c:v>
                </c:pt>
                <c:pt idx="72">
                  <c:v>29/7/2010</c:v>
                </c:pt>
                <c:pt idx="73">
                  <c:v>30/7/2010</c:v>
                </c:pt>
                <c:pt idx="74">
                  <c:v>08/02/2010</c:v>
                </c:pt>
                <c:pt idx="75">
                  <c:v>08/03/2010</c:v>
                </c:pt>
                <c:pt idx="76">
                  <c:v>08/04/2010</c:v>
                </c:pt>
                <c:pt idx="77">
                  <c:v>08/05/2010</c:v>
                </c:pt>
                <c:pt idx="78">
                  <c:v>08/06/2010</c:v>
                </c:pt>
                <c:pt idx="79">
                  <c:v>08/09/2010</c:v>
                </c:pt>
                <c:pt idx="80">
                  <c:v>08/10/2010</c:v>
                </c:pt>
                <c:pt idx="81">
                  <c:v>08/11/2010</c:v>
                </c:pt>
                <c:pt idx="82">
                  <c:v>08/12/2010</c:v>
                </c:pt>
                <c:pt idx="83">
                  <c:v>13/8/2010</c:v>
                </c:pt>
                <c:pt idx="84">
                  <c:v>16/8/2010</c:v>
                </c:pt>
                <c:pt idx="85">
                  <c:v>17/8/2010</c:v>
                </c:pt>
                <c:pt idx="86">
                  <c:v>18/8/2010</c:v>
                </c:pt>
                <c:pt idx="87">
                  <c:v>19/8/2010</c:v>
                </c:pt>
                <c:pt idx="88">
                  <c:v>20/8/2010</c:v>
                </c:pt>
                <c:pt idx="89">
                  <c:v>23/8/2010</c:v>
                </c:pt>
                <c:pt idx="90">
                  <c:v>24/8/2010</c:v>
                </c:pt>
                <c:pt idx="91">
                  <c:v>25/8/2010</c:v>
                </c:pt>
                <c:pt idx="92">
                  <c:v>26/8/2010</c:v>
                </c:pt>
                <c:pt idx="93">
                  <c:v>27/8/2010</c:v>
                </c:pt>
                <c:pt idx="94">
                  <c:v>30/8/2010</c:v>
                </c:pt>
                <c:pt idx="95">
                  <c:v>31/8/2010</c:v>
                </c:pt>
                <c:pt idx="96">
                  <c:v>09/01/2010</c:v>
                </c:pt>
                <c:pt idx="97">
                  <c:v>09/02/2010</c:v>
                </c:pt>
                <c:pt idx="98">
                  <c:v>09/03/2010</c:v>
                </c:pt>
                <c:pt idx="99">
                  <c:v>09/06/2010</c:v>
                </c:pt>
                <c:pt idx="100">
                  <c:v>09/07/2010</c:v>
                </c:pt>
                <c:pt idx="101">
                  <c:v>09/08/2010</c:v>
                </c:pt>
                <c:pt idx="102">
                  <c:v>09/09/2010</c:v>
                </c:pt>
                <c:pt idx="103">
                  <c:v>09/10/2010</c:v>
                </c:pt>
                <c:pt idx="104">
                  <c:v>13/9/2010</c:v>
                </c:pt>
                <c:pt idx="105">
                  <c:v>14/9/2010</c:v>
                </c:pt>
                <c:pt idx="106">
                  <c:v>15/9/2010</c:v>
                </c:pt>
                <c:pt idx="107">
                  <c:v>16/9/2010</c:v>
                </c:pt>
                <c:pt idx="108">
                  <c:v>17/9/2010</c:v>
                </c:pt>
                <c:pt idx="109">
                  <c:v>20/9/2010</c:v>
                </c:pt>
                <c:pt idx="110">
                  <c:v>21/9/2010</c:v>
                </c:pt>
                <c:pt idx="111">
                  <c:v>22/9/2010</c:v>
                </c:pt>
                <c:pt idx="112">
                  <c:v>23/9/2010</c:v>
                </c:pt>
                <c:pt idx="113">
                  <c:v>24/9/2010</c:v>
                </c:pt>
                <c:pt idx="114">
                  <c:v>27/9/2010</c:v>
                </c:pt>
                <c:pt idx="115">
                  <c:v>28/9/2010</c:v>
                </c:pt>
                <c:pt idx="116">
                  <c:v>29/9/2010</c:v>
                </c:pt>
                <c:pt idx="117">
                  <c:v>30/9/2010</c:v>
                </c:pt>
                <c:pt idx="118">
                  <c:v>10/01/2010</c:v>
                </c:pt>
                <c:pt idx="119">
                  <c:v>10/04/2010</c:v>
                </c:pt>
                <c:pt idx="120">
                  <c:v>10/05/2010</c:v>
                </c:pt>
                <c:pt idx="121">
                  <c:v>10/06/2010</c:v>
                </c:pt>
                <c:pt idx="122">
                  <c:v>10/07/2010</c:v>
                </c:pt>
                <c:pt idx="123">
                  <c:v>10/08/2010</c:v>
                </c:pt>
                <c:pt idx="124">
                  <c:v>10/11/2010</c:v>
                </c:pt>
                <c:pt idx="125">
                  <c:v>10/12/2010</c:v>
                </c:pt>
                <c:pt idx="126">
                  <c:v>13/10/2010</c:v>
                </c:pt>
                <c:pt idx="127">
                  <c:v>14/10/2010</c:v>
                </c:pt>
                <c:pt idx="128">
                  <c:v>15/10/2010</c:v>
                </c:pt>
                <c:pt idx="129">
                  <c:v>18/10/2010</c:v>
                </c:pt>
                <c:pt idx="130">
                  <c:v>19/10/2010</c:v>
                </c:pt>
                <c:pt idx="131">
                  <c:v>20/10/2010</c:v>
                </c:pt>
                <c:pt idx="132">
                  <c:v>21/10/2010</c:v>
                </c:pt>
                <c:pt idx="133">
                  <c:v>22/10/2010</c:v>
                </c:pt>
                <c:pt idx="134">
                  <c:v>25/10/2010</c:v>
                </c:pt>
                <c:pt idx="135">
                  <c:v>26/10/2010</c:v>
                </c:pt>
                <c:pt idx="136">
                  <c:v>27/10/2010</c:v>
                </c:pt>
                <c:pt idx="137">
                  <c:v>28/10/2010</c:v>
                </c:pt>
                <c:pt idx="138">
                  <c:v>29/10/2010</c:v>
                </c:pt>
                <c:pt idx="139">
                  <c:v>11/01/2010</c:v>
                </c:pt>
                <c:pt idx="140">
                  <c:v>11/02/2010</c:v>
                </c:pt>
                <c:pt idx="141">
                  <c:v>11/03/2010</c:v>
                </c:pt>
                <c:pt idx="142">
                  <c:v>11/04/2010</c:v>
                </c:pt>
                <c:pt idx="143">
                  <c:v>11/05/2010</c:v>
                </c:pt>
                <c:pt idx="144">
                  <c:v>11/08/2010</c:v>
                </c:pt>
                <c:pt idx="145">
                  <c:v>11/09/2010</c:v>
                </c:pt>
                <c:pt idx="146">
                  <c:v>11/10/2010</c:v>
                </c:pt>
                <c:pt idx="147">
                  <c:v>11/11/2010</c:v>
                </c:pt>
                <c:pt idx="148">
                  <c:v>11/12/2010</c:v>
                </c:pt>
                <c:pt idx="149">
                  <c:v>15/11/2010</c:v>
                </c:pt>
                <c:pt idx="150">
                  <c:v>16/11/2010</c:v>
                </c:pt>
                <c:pt idx="151">
                  <c:v>17/11/2010</c:v>
                </c:pt>
                <c:pt idx="152">
                  <c:v>18/11/2010</c:v>
                </c:pt>
                <c:pt idx="153">
                  <c:v>19/11/2010</c:v>
                </c:pt>
                <c:pt idx="154">
                  <c:v>22/11/2010</c:v>
                </c:pt>
                <c:pt idx="155">
                  <c:v>23/11/2010</c:v>
                </c:pt>
                <c:pt idx="156">
                  <c:v>24/11/2010</c:v>
                </c:pt>
                <c:pt idx="157">
                  <c:v>25/11/2010</c:v>
                </c:pt>
                <c:pt idx="158">
                  <c:v>26/11/2010</c:v>
                </c:pt>
                <c:pt idx="159">
                  <c:v>29/11/2010</c:v>
                </c:pt>
                <c:pt idx="160">
                  <c:v>30/11/2010</c:v>
                </c:pt>
                <c:pt idx="161">
                  <c:v>12/01/2010</c:v>
                </c:pt>
                <c:pt idx="162">
                  <c:v>12/02/2010</c:v>
                </c:pt>
                <c:pt idx="163">
                  <c:v>12/03/2010</c:v>
                </c:pt>
                <c:pt idx="164">
                  <c:v>12/06/2010</c:v>
                </c:pt>
                <c:pt idx="165">
                  <c:v>12/07/2010</c:v>
                </c:pt>
                <c:pt idx="166">
                  <c:v>12/08/2010</c:v>
                </c:pt>
                <c:pt idx="167">
                  <c:v>12/09/2010</c:v>
                </c:pt>
                <c:pt idx="168">
                  <c:v>12/10/2010</c:v>
                </c:pt>
                <c:pt idx="169">
                  <c:v>13/12/2010</c:v>
                </c:pt>
                <c:pt idx="170">
                  <c:v>14/12/2010</c:v>
                </c:pt>
                <c:pt idx="171">
                  <c:v>15/12/2010</c:v>
                </c:pt>
                <c:pt idx="172">
                  <c:v>16/12/2010</c:v>
                </c:pt>
                <c:pt idx="173">
                  <c:v>17/12/2010</c:v>
                </c:pt>
                <c:pt idx="174">
                  <c:v>20/12/2010</c:v>
                </c:pt>
                <c:pt idx="175">
                  <c:v>21/12/2010</c:v>
                </c:pt>
                <c:pt idx="176">
                  <c:v>22/12/2010</c:v>
                </c:pt>
                <c:pt idx="177">
                  <c:v>23/12/2010</c:v>
                </c:pt>
                <c:pt idx="178">
                  <c:v>24/12/2010</c:v>
                </c:pt>
                <c:pt idx="179">
                  <c:v>27/12/2010</c:v>
                </c:pt>
                <c:pt idx="180">
                  <c:v>28/12/2010</c:v>
                </c:pt>
                <c:pt idx="181">
                  <c:v>29/12/2010</c:v>
                </c:pt>
                <c:pt idx="182">
                  <c:v>30/12/2010</c:v>
                </c:pt>
                <c:pt idx="183">
                  <c:v>31/12/2010</c:v>
                </c:pt>
                <c:pt idx="184">
                  <c:v>01/03/2011</c:v>
                </c:pt>
                <c:pt idx="185">
                  <c:v>01/04/2011</c:v>
                </c:pt>
                <c:pt idx="186">
                  <c:v>01/05/2011</c:v>
                </c:pt>
                <c:pt idx="187">
                  <c:v>01/06/2011</c:v>
                </c:pt>
                <c:pt idx="188">
                  <c:v>01/07/2011</c:v>
                </c:pt>
                <c:pt idx="189">
                  <c:v>01/10/2011</c:v>
                </c:pt>
                <c:pt idx="190">
                  <c:v>01/11/2011</c:v>
                </c:pt>
                <c:pt idx="191">
                  <c:v>01/12/2011</c:v>
                </c:pt>
                <c:pt idx="192">
                  <c:v>13/1/2011</c:v>
                </c:pt>
                <c:pt idx="193">
                  <c:v>14/1/2011</c:v>
                </c:pt>
                <c:pt idx="194">
                  <c:v>17/1/2011</c:v>
                </c:pt>
                <c:pt idx="195">
                  <c:v>18/1/2011</c:v>
                </c:pt>
                <c:pt idx="196">
                  <c:v>19/1/2011</c:v>
                </c:pt>
                <c:pt idx="197">
                  <c:v>20/1/2011</c:v>
                </c:pt>
                <c:pt idx="198">
                  <c:v>21/1/2011</c:v>
                </c:pt>
                <c:pt idx="199">
                  <c:v>24/1/2011</c:v>
                </c:pt>
                <c:pt idx="200">
                  <c:v>25/1/2011</c:v>
                </c:pt>
                <c:pt idx="201">
                  <c:v>26/1/2011</c:v>
                </c:pt>
                <c:pt idx="202">
                  <c:v>27/1/2011</c:v>
                </c:pt>
                <c:pt idx="203">
                  <c:v>28/1/2011</c:v>
                </c:pt>
                <c:pt idx="204">
                  <c:v>31/1/2011</c:v>
                </c:pt>
                <c:pt idx="205">
                  <c:v>02/01/2011</c:v>
                </c:pt>
                <c:pt idx="206">
                  <c:v>02/02/2011</c:v>
                </c:pt>
                <c:pt idx="207">
                  <c:v>02/03/2011</c:v>
                </c:pt>
                <c:pt idx="208">
                  <c:v>02/04/2011</c:v>
                </c:pt>
                <c:pt idx="209">
                  <c:v>02/07/2011</c:v>
                </c:pt>
                <c:pt idx="210">
                  <c:v>02/08/2011</c:v>
                </c:pt>
                <c:pt idx="211">
                  <c:v>02/09/2011</c:v>
                </c:pt>
                <c:pt idx="212">
                  <c:v>02/10/2011</c:v>
                </c:pt>
                <c:pt idx="213">
                  <c:v>02/11/2011</c:v>
                </c:pt>
                <c:pt idx="214">
                  <c:v>14/2/2011</c:v>
                </c:pt>
                <c:pt idx="215">
                  <c:v>15/2/2011</c:v>
                </c:pt>
                <c:pt idx="216">
                  <c:v>16/2/2011</c:v>
                </c:pt>
                <c:pt idx="217">
                  <c:v>17/2/2011</c:v>
                </c:pt>
                <c:pt idx="218">
                  <c:v>18/2/2011</c:v>
                </c:pt>
                <c:pt idx="219">
                  <c:v>21/2/2011</c:v>
                </c:pt>
                <c:pt idx="220">
                  <c:v>22/2/2011</c:v>
                </c:pt>
                <c:pt idx="221">
                  <c:v>23/2/2011</c:v>
                </c:pt>
                <c:pt idx="222">
                  <c:v>24/2/2011</c:v>
                </c:pt>
                <c:pt idx="223">
                  <c:v>25/2/2011</c:v>
                </c:pt>
                <c:pt idx="224">
                  <c:v>28/2/2011</c:v>
                </c:pt>
                <c:pt idx="225">
                  <c:v>03/01/2011</c:v>
                </c:pt>
                <c:pt idx="226">
                  <c:v>03/02/2011</c:v>
                </c:pt>
                <c:pt idx="227">
                  <c:v>03/03/2011</c:v>
                </c:pt>
                <c:pt idx="228">
                  <c:v>03/04/2011</c:v>
                </c:pt>
                <c:pt idx="229">
                  <c:v>03/07/2011</c:v>
                </c:pt>
                <c:pt idx="230">
                  <c:v>03/08/2011</c:v>
                </c:pt>
                <c:pt idx="231">
                  <c:v>03/09/2011</c:v>
                </c:pt>
                <c:pt idx="232">
                  <c:v>03/10/2011</c:v>
                </c:pt>
                <c:pt idx="233">
                  <c:v>03/11/2011</c:v>
                </c:pt>
                <c:pt idx="234">
                  <c:v>14/3/2011</c:v>
                </c:pt>
                <c:pt idx="235">
                  <c:v>15/3/2011</c:v>
                </c:pt>
                <c:pt idx="236">
                  <c:v>16/3/2011</c:v>
                </c:pt>
                <c:pt idx="237">
                  <c:v>17/3/2011</c:v>
                </c:pt>
                <c:pt idx="238">
                  <c:v>18/3/2011</c:v>
                </c:pt>
                <c:pt idx="239">
                  <c:v>21/3/2011</c:v>
                </c:pt>
                <c:pt idx="240">
                  <c:v>22/3/2011</c:v>
                </c:pt>
                <c:pt idx="241">
                  <c:v>23/3/2011</c:v>
                </c:pt>
                <c:pt idx="242">
                  <c:v>24/3/2011</c:v>
                </c:pt>
                <c:pt idx="243">
                  <c:v>25/3/2011</c:v>
                </c:pt>
                <c:pt idx="244">
                  <c:v>28/3/2011</c:v>
                </c:pt>
                <c:pt idx="245">
                  <c:v>29/3/2011</c:v>
                </c:pt>
                <c:pt idx="246">
                  <c:v>30/3/2011</c:v>
                </c:pt>
                <c:pt idx="247">
                  <c:v>31/3/2011</c:v>
                </c:pt>
                <c:pt idx="248">
                  <c:v>04/01/2011</c:v>
                </c:pt>
                <c:pt idx="249">
                  <c:v>04/04/2011</c:v>
                </c:pt>
                <c:pt idx="250">
                  <c:v>04/05/2011</c:v>
                </c:pt>
                <c:pt idx="251">
                  <c:v>04/06/2011</c:v>
                </c:pt>
                <c:pt idx="252">
                  <c:v>04/07/2011</c:v>
                </c:pt>
                <c:pt idx="253">
                  <c:v>04/08/2011</c:v>
                </c:pt>
                <c:pt idx="254">
                  <c:v>04/11/2011</c:v>
                </c:pt>
                <c:pt idx="255">
                  <c:v>04/12/2011</c:v>
                </c:pt>
                <c:pt idx="256">
                  <c:v>13/4/2011</c:v>
                </c:pt>
                <c:pt idx="257">
                  <c:v>14/4/2011</c:v>
                </c:pt>
                <c:pt idx="258">
                  <c:v>15/4/2011</c:v>
                </c:pt>
                <c:pt idx="259">
                  <c:v>18/4/2011</c:v>
                </c:pt>
                <c:pt idx="260">
                  <c:v>19/4/2011</c:v>
                </c:pt>
                <c:pt idx="261">
                  <c:v>20/4/2011</c:v>
                </c:pt>
                <c:pt idx="262">
                  <c:v>21/4/2011</c:v>
                </c:pt>
                <c:pt idx="263">
                  <c:v>22/4/2011</c:v>
                </c:pt>
                <c:pt idx="264">
                  <c:v>25/4/2011</c:v>
                </c:pt>
                <c:pt idx="265">
                  <c:v>26/4/2011</c:v>
                </c:pt>
                <c:pt idx="266">
                  <c:v>27/4/2011</c:v>
                </c:pt>
                <c:pt idx="267">
                  <c:v>28/4/2011</c:v>
                </c:pt>
                <c:pt idx="268">
                  <c:v>29/4/2011</c:v>
                </c:pt>
                <c:pt idx="269">
                  <c:v>05/02/2011</c:v>
                </c:pt>
                <c:pt idx="270">
                  <c:v>05/03/2011</c:v>
                </c:pt>
                <c:pt idx="271">
                  <c:v>05/04/2011</c:v>
                </c:pt>
                <c:pt idx="272">
                  <c:v>05/05/2011</c:v>
                </c:pt>
                <c:pt idx="273">
                  <c:v>05/06/2011</c:v>
                </c:pt>
                <c:pt idx="274">
                  <c:v>05/09/2011</c:v>
                </c:pt>
                <c:pt idx="275">
                  <c:v>05/10/2011</c:v>
                </c:pt>
                <c:pt idx="276">
                  <c:v>05/11/2011</c:v>
                </c:pt>
                <c:pt idx="277">
                  <c:v>05/12/2011</c:v>
                </c:pt>
                <c:pt idx="278">
                  <c:v>13/5/2011</c:v>
                </c:pt>
                <c:pt idx="279">
                  <c:v>16/5/2011</c:v>
                </c:pt>
                <c:pt idx="280">
                  <c:v>17/5/2011</c:v>
                </c:pt>
                <c:pt idx="281">
                  <c:v>18/5/2011</c:v>
                </c:pt>
                <c:pt idx="282">
                  <c:v>19/5/2011</c:v>
                </c:pt>
                <c:pt idx="283">
                  <c:v>20/5/2011</c:v>
                </c:pt>
                <c:pt idx="284">
                  <c:v>23/5/2011</c:v>
                </c:pt>
                <c:pt idx="285">
                  <c:v>24/5/2011</c:v>
                </c:pt>
                <c:pt idx="286">
                  <c:v>25/5/2011</c:v>
                </c:pt>
                <c:pt idx="287">
                  <c:v>26/5/2011</c:v>
                </c:pt>
                <c:pt idx="288">
                  <c:v>27/5/2011</c:v>
                </c:pt>
                <c:pt idx="289">
                  <c:v>30/5/2011</c:v>
                </c:pt>
                <c:pt idx="290">
                  <c:v>31/5/2011</c:v>
                </c:pt>
                <c:pt idx="291">
                  <c:v>06/01/2011</c:v>
                </c:pt>
                <c:pt idx="292">
                  <c:v>06/02/2011</c:v>
                </c:pt>
                <c:pt idx="293">
                  <c:v>06/03/2011</c:v>
                </c:pt>
                <c:pt idx="294">
                  <c:v>06/06/2011</c:v>
                </c:pt>
                <c:pt idx="295">
                  <c:v>06/07/2011</c:v>
                </c:pt>
                <c:pt idx="296">
                  <c:v>06/08/2011</c:v>
                </c:pt>
                <c:pt idx="297">
                  <c:v>06/09/2011</c:v>
                </c:pt>
                <c:pt idx="298">
                  <c:v>06/10/2011</c:v>
                </c:pt>
                <c:pt idx="299">
                  <c:v>13/6/2011</c:v>
                </c:pt>
                <c:pt idx="300">
                  <c:v>14/6/2011</c:v>
                </c:pt>
                <c:pt idx="301">
                  <c:v>15/6/2011</c:v>
                </c:pt>
                <c:pt idx="302">
                  <c:v>16/6/2011</c:v>
                </c:pt>
                <c:pt idx="303">
                  <c:v>17/6/2011</c:v>
                </c:pt>
                <c:pt idx="304">
                  <c:v>20/6/2011</c:v>
                </c:pt>
                <c:pt idx="305">
                  <c:v>21/6/2011</c:v>
                </c:pt>
                <c:pt idx="306">
                  <c:v>22/6/2011</c:v>
                </c:pt>
                <c:pt idx="307">
                  <c:v>23/6/2011</c:v>
                </c:pt>
                <c:pt idx="308">
                  <c:v>24/6/2011</c:v>
                </c:pt>
                <c:pt idx="309">
                  <c:v>27/6/2011</c:v>
                </c:pt>
                <c:pt idx="310">
                  <c:v>28/6/2011</c:v>
                </c:pt>
                <c:pt idx="311">
                  <c:v>29/6/2011</c:v>
                </c:pt>
                <c:pt idx="312">
                  <c:v>30/6/2011</c:v>
                </c:pt>
                <c:pt idx="313">
                  <c:v>07/01/2011</c:v>
                </c:pt>
                <c:pt idx="314">
                  <c:v>07/04/2011</c:v>
                </c:pt>
                <c:pt idx="315">
                  <c:v>07/05/2011</c:v>
                </c:pt>
                <c:pt idx="316">
                  <c:v>07/06/2011</c:v>
                </c:pt>
                <c:pt idx="317">
                  <c:v>07/07/2011</c:v>
                </c:pt>
                <c:pt idx="318">
                  <c:v>07/08/2011</c:v>
                </c:pt>
                <c:pt idx="319">
                  <c:v>07/11/2011</c:v>
                </c:pt>
                <c:pt idx="320">
                  <c:v>07/12/2011</c:v>
                </c:pt>
                <c:pt idx="321">
                  <c:v>13/7/2011</c:v>
                </c:pt>
                <c:pt idx="322">
                  <c:v>14/7/2011</c:v>
                </c:pt>
                <c:pt idx="323">
                  <c:v>15/7/2011</c:v>
                </c:pt>
                <c:pt idx="324">
                  <c:v>18/7/2011</c:v>
                </c:pt>
                <c:pt idx="325">
                  <c:v>19/7/2011</c:v>
                </c:pt>
                <c:pt idx="326">
                  <c:v>20/7/2011</c:v>
                </c:pt>
                <c:pt idx="327">
                  <c:v>21/7/2011</c:v>
                </c:pt>
                <c:pt idx="328">
                  <c:v>22/7/2011</c:v>
                </c:pt>
                <c:pt idx="329">
                  <c:v>25/7/2011</c:v>
                </c:pt>
                <c:pt idx="330">
                  <c:v>26/7/2011</c:v>
                </c:pt>
                <c:pt idx="331">
                  <c:v>27/7/2011</c:v>
                </c:pt>
                <c:pt idx="332">
                  <c:v>28/7/2011</c:v>
                </c:pt>
                <c:pt idx="333">
                  <c:v>29/7/2011</c:v>
                </c:pt>
                <c:pt idx="334">
                  <c:v>08/01/2011</c:v>
                </c:pt>
                <c:pt idx="335">
                  <c:v>08/02/2011</c:v>
                </c:pt>
                <c:pt idx="336">
                  <c:v>08/03/2011</c:v>
                </c:pt>
                <c:pt idx="337">
                  <c:v>08/04/2011</c:v>
                </c:pt>
                <c:pt idx="338">
                  <c:v>08/05/2011</c:v>
                </c:pt>
                <c:pt idx="339">
                  <c:v>08/08/2011</c:v>
                </c:pt>
                <c:pt idx="340">
                  <c:v>08/09/2011</c:v>
                </c:pt>
                <c:pt idx="341">
                  <c:v>08/10/2011</c:v>
                </c:pt>
                <c:pt idx="342">
                  <c:v>08/11/2011</c:v>
                </c:pt>
                <c:pt idx="343">
                  <c:v>08/12/2011</c:v>
                </c:pt>
                <c:pt idx="344">
                  <c:v>15/8/2011</c:v>
                </c:pt>
                <c:pt idx="345">
                  <c:v>16/8/2011</c:v>
                </c:pt>
                <c:pt idx="346">
                  <c:v>17/8/2011</c:v>
                </c:pt>
                <c:pt idx="347">
                  <c:v>18/8/2011</c:v>
                </c:pt>
                <c:pt idx="348">
                  <c:v>19/8/2011</c:v>
                </c:pt>
                <c:pt idx="349">
                  <c:v>22/8/2011</c:v>
                </c:pt>
                <c:pt idx="350">
                  <c:v>23/8/2011</c:v>
                </c:pt>
                <c:pt idx="351">
                  <c:v>24/8/2011</c:v>
                </c:pt>
                <c:pt idx="352">
                  <c:v>25/8/2011</c:v>
                </c:pt>
                <c:pt idx="353">
                  <c:v>26/8/2011</c:v>
                </c:pt>
                <c:pt idx="354">
                  <c:v>29/8/2011</c:v>
                </c:pt>
                <c:pt idx="355">
                  <c:v>30/8/2011</c:v>
                </c:pt>
                <c:pt idx="356">
                  <c:v>31/8/2011</c:v>
                </c:pt>
                <c:pt idx="357">
                  <c:v>09/01/2011</c:v>
                </c:pt>
                <c:pt idx="358">
                  <c:v>09/02/2011</c:v>
                </c:pt>
                <c:pt idx="359">
                  <c:v>09/05/2011</c:v>
                </c:pt>
                <c:pt idx="360">
                  <c:v>09/06/2011</c:v>
                </c:pt>
                <c:pt idx="361">
                  <c:v>09/07/2011</c:v>
                </c:pt>
                <c:pt idx="362">
                  <c:v>09/08/2011</c:v>
                </c:pt>
                <c:pt idx="363">
                  <c:v>09/09/2011</c:v>
                </c:pt>
                <c:pt idx="364">
                  <c:v>09/12/2011</c:v>
                </c:pt>
                <c:pt idx="365">
                  <c:v>13/9/2011</c:v>
                </c:pt>
                <c:pt idx="366">
                  <c:v>14/9/2011</c:v>
                </c:pt>
                <c:pt idx="367">
                  <c:v>15/9/2011</c:v>
                </c:pt>
                <c:pt idx="368">
                  <c:v>16/9/2011</c:v>
                </c:pt>
                <c:pt idx="369">
                  <c:v>19/9/2011</c:v>
                </c:pt>
                <c:pt idx="370">
                  <c:v>20/9/2011</c:v>
                </c:pt>
                <c:pt idx="371">
                  <c:v>21/9/2011</c:v>
                </c:pt>
                <c:pt idx="372">
                  <c:v>22/9/2011</c:v>
                </c:pt>
                <c:pt idx="373">
                  <c:v>23/9/2011</c:v>
                </c:pt>
                <c:pt idx="374">
                  <c:v>26/9/2011</c:v>
                </c:pt>
                <c:pt idx="375">
                  <c:v>27/9/2011</c:v>
                </c:pt>
                <c:pt idx="376">
                  <c:v>28/9/2011</c:v>
                </c:pt>
                <c:pt idx="377">
                  <c:v>29/9/2011</c:v>
                </c:pt>
                <c:pt idx="378">
                  <c:v>30/9/2011</c:v>
                </c:pt>
                <c:pt idx="379">
                  <c:v>10/03/2011</c:v>
                </c:pt>
                <c:pt idx="380">
                  <c:v>10/04/2011</c:v>
                </c:pt>
                <c:pt idx="381">
                  <c:v>10/05/2011</c:v>
                </c:pt>
                <c:pt idx="382">
                  <c:v>10/06/2011</c:v>
                </c:pt>
                <c:pt idx="383">
                  <c:v>10/07/2011</c:v>
                </c:pt>
                <c:pt idx="384">
                  <c:v>10/10/2011</c:v>
                </c:pt>
                <c:pt idx="385">
                  <c:v>10/11/2011</c:v>
                </c:pt>
                <c:pt idx="386">
                  <c:v>10/12/2011</c:v>
                </c:pt>
                <c:pt idx="387">
                  <c:v>13/10/2011</c:v>
                </c:pt>
                <c:pt idx="388">
                  <c:v>14/10/2011</c:v>
                </c:pt>
                <c:pt idx="389">
                  <c:v>17/10/2011</c:v>
                </c:pt>
                <c:pt idx="390">
                  <c:v>18/10/2011</c:v>
                </c:pt>
                <c:pt idx="391">
                  <c:v>19/10/2011</c:v>
                </c:pt>
                <c:pt idx="392">
                  <c:v>20/10/2011</c:v>
                </c:pt>
                <c:pt idx="393">
                  <c:v>21/10/2011</c:v>
                </c:pt>
                <c:pt idx="394">
                  <c:v>24/10/2011</c:v>
                </c:pt>
                <c:pt idx="395">
                  <c:v>25/10/2011</c:v>
                </c:pt>
                <c:pt idx="396">
                  <c:v>26/10/2011</c:v>
                </c:pt>
                <c:pt idx="397">
                  <c:v>27/10/2011</c:v>
                </c:pt>
                <c:pt idx="398">
                  <c:v>28/10/2011</c:v>
                </c:pt>
                <c:pt idx="399">
                  <c:v>31/10/2011</c:v>
                </c:pt>
                <c:pt idx="400">
                  <c:v>11/01/2011</c:v>
                </c:pt>
                <c:pt idx="401">
                  <c:v>11/02/2011</c:v>
                </c:pt>
                <c:pt idx="402">
                  <c:v>11/03/2011</c:v>
                </c:pt>
                <c:pt idx="403">
                  <c:v>11/04/2011</c:v>
                </c:pt>
                <c:pt idx="404">
                  <c:v>11/07/2011</c:v>
                </c:pt>
                <c:pt idx="405">
                  <c:v>11/08/2011</c:v>
                </c:pt>
                <c:pt idx="406">
                  <c:v>11/09/2011</c:v>
                </c:pt>
                <c:pt idx="407">
                  <c:v>11/10/2011</c:v>
                </c:pt>
                <c:pt idx="408">
                  <c:v>11/11/2011</c:v>
                </c:pt>
                <c:pt idx="409">
                  <c:v>14/11/2011</c:v>
                </c:pt>
                <c:pt idx="410">
                  <c:v>15/11/2011</c:v>
                </c:pt>
                <c:pt idx="411">
                  <c:v>16/11/2011</c:v>
                </c:pt>
                <c:pt idx="412">
                  <c:v>17/11/2011</c:v>
                </c:pt>
                <c:pt idx="413">
                  <c:v>18/11/2011</c:v>
                </c:pt>
                <c:pt idx="414">
                  <c:v>21/11/2011</c:v>
                </c:pt>
                <c:pt idx="415">
                  <c:v>22/11/2011</c:v>
                </c:pt>
                <c:pt idx="416">
                  <c:v>23/11/2011</c:v>
                </c:pt>
                <c:pt idx="417">
                  <c:v>24/11/2011</c:v>
                </c:pt>
                <c:pt idx="418">
                  <c:v>25/11/2011</c:v>
                </c:pt>
                <c:pt idx="419">
                  <c:v>28/11/2011</c:v>
                </c:pt>
                <c:pt idx="420">
                  <c:v>29/11/2011</c:v>
                </c:pt>
                <c:pt idx="421">
                  <c:v>30/11/2011</c:v>
                </c:pt>
                <c:pt idx="422">
                  <c:v>12/01/2011</c:v>
                </c:pt>
                <c:pt idx="423">
                  <c:v>12/02/2011</c:v>
                </c:pt>
                <c:pt idx="424">
                  <c:v>12/05/2011</c:v>
                </c:pt>
                <c:pt idx="425">
                  <c:v>12/06/2011</c:v>
                </c:pt>
                <c:pt idx="426">
                  <c:v>12/07/2011</c:v>
                </c:pt>
                <c:pt idx="427">
                  <c:v>12/08/2011</c:v>
                </c:pt>
                <c:pt idx="428">
                  <c:v>12/09/2011</c:v>
                </c:pt>
                <c:pt idx="429">
                  <c:v>12/12/2011</c:v>
                </c:pt>
                <c:pt idx="430">
                  <c:v>13/12/2011</c:v>
                </c:pt>
                <c:pt idx="431">
                  <c:v>14/12/2011</c:v>
                </c:pt>
                <c:pt idx="432">
                  <c:v>15/12/2011</c:v>
                </c:pt>
                <c:pt idx="433">
                  <c:v>16/12/2011</c:v>
                </c:pt>
                <c:pt idx="434">
                  <c:v>19/12/2011</c:v>
                </c:pt>
                <c:pt idx="435">
                  <c:v>20/12/2011</c:v>
                </c:pt>
                <c:pt idx="436">
                  <c:v>21/12/2011</c:v>
                </c:pt>
                <c:pt idx="437">
                  <c:v>22/12/2011</c:v>
                </c:pt>
                <c:pt idx="438">
                  <c:v>23/12/2011</c:v>
                </c:pt>
                <c:pt idx="439">
                  <c:v>26/12/2011</c:v>
                </c:pt>
                <c:pt idx="440">
                  <c:v>27/12/2011</c:v>
                </c:pt>
                <c:pt idx="441">
                  <c:v>28/12/2011</c:v>
                </c:pt>
                <c:pt idx="442">
                  <c:v>29/12/2011</c:v>
                </c:pt>
                <c:pt idx="443">
                  <c:v>30/12/2011</c:v>
                </c:pt>
                <c:pt idx="444">
                  <c:v>01/02/2012</c:v>
                </c:pt>
                <c:pt idx="445">
                  <c:v>01/03/2012</c:v>
                </c:pt>
                <c:pt idx="446">
                  <c:v>01/04/2012</c:v>
                </c:pt>
                <c:pt idx="447">
                  <c:v>01/05/2012</c:v>
                </c:pt>
                <c:pt idx="448">
                  <c:v>01/06/2012</c:v>
                </c:pt>
                <c:pt idx="449">
                  <c:v>01/09/2012</c:v>
                </c:pt>
                <c:pt idx="450">
                  <c:v>01/10/2012</c:v>
                </c:pt>
                <c:pt idx="451">
                  <c:v>01/11/2012</c:v>
                </c:pt>
                <c:pt idx="452">
                  <c:v>01/12/2012</c:v>
                </c:pt>
                <c:pt idx="453">
                  <c:v>13/1/2012</c:v>
                </c:pt>
                <c:pt idx="454">
                  <c:v>16/1/2012</c:v>
                </c:pt>
                <c:pt idx="455">
                  <c:v>17/1/2012</c:v>
                </c:pt>
                <c:pt idx="456">
                  <c:v>18/1/2012</c:v>
                </c:pt>
                <c:pt idx="457">
                  <c:v>19/1/2012</c:v>
                </c:pt>
                <c:pt idx="458">
                  <c:v>20/1/2012</c:v>
                </c:pt>
                <c:pt idx="459">
                  <c:v>23/1/2012</c:v>
                </c:pt>
                <c:pt idx="460">
                  <c:v>24/1/2012</c:v>
                </c:pt>
                <c:pt idx="461">
                  <c:v>25/1/2012</c:v>
                </c:pt>
                <c:pt idx="462">
                  <c:v>26/1/2012</c:v>
                </c:pt>
                <c:pt idx="463">
                  <c:v>27/1/2012</c:v>
                </c:pt>
                <c:pt idx="464">
                  <c:v>30/1/2012</c:v>
                </c:pt>
                <c:pt idx="465">
                  <c:v>31/1/2012</c:v>
                </c:pt>
                <c:pt idx="466">
                  <c:v>02/01/2012</c:v>
                </c:pt>
                <c:pt idx="467">
                  <c:v>02/02/2012</c:v>
                </c:pt>
                <c:pt idx="468">
                  <c:v>02/03/2012</c:v>
                </c:pt>
                <c:pt idx="469">
                  <c:v>02/06/2012</c:v>
                </c:pt>
                <c:pt idx="470">
                  <c:v>02/07/2012</c:v>
                </c:pt>
                <c:pt idx="471">
                  <c:v>02/08/2012</c:v>
                </c:pt>
                <c:pt idx="472">
                  <c:v>02/09/2012</c:v>
                </c:pt>
                <c:pt idx="473">
                  <c:v>02/10/2012</c:v>
                </c:pt>
                <c:pt idx="474">
                  <c:v>13/2/2012</c:v>
                </c:pt>
                <c:pt idx="475">
                  <c:v>14/2/2012</c:v>
                </c:pt>
                <c:pt idx="476">
                  <c:v>15/2/2012</c:v>
                </c:pt>
                <c:pt idx="477">
                  <c:v>16/2/2012</c:v>
                </c:pt>
                <c:pt idx="478">
                  <c:v>17/2/2012</c:v>
                </c:pt>
                <c:pt idx="479">
                  <c:v>20/2/2012</c:v>
                </c:pt>
                <c:pt idx="480">
                  <c:v>21/2/2012</c:v>
                </c:pt>
                <c:pt idx="481">
                  <c:v>22/2/2012</c:v>
                </c:pt>
                <c:pt idx="482">
                  <c:v>23/2/2012</c:v>
                </c:pt>
                <c:pt idx="483">
                  <c:v>24/2/2012</c:v>
                </c:pt>
                <c:pt idx="484">
                  <c:v>27/2/2012</c:v>
                </c:pt>
                <c:pt idx="485">
                  <c:v>28/2/2012</c:v>
                </c:pt>
                <c:pt idx="486">
                  <c:v>29/2/2012</c:v>
                </c:pt>
                <c:pt idx="487">
                  <c:v>03/01/2012</c:v>
                </c:pt>
                <c:pt idx="488">
                  <c:v>03/02/2012</c:v>
                </c:pt>
                <c:pt idx="489">
                  <c:v>03/05/2012</c:v>
                </c:pt>
                <c:pt idx="490">
                  <c:v>03/06/2012</c:v>
                </c:pt>
                <c:pt idx="491">
                  <c:v>03/07/2012</c:v>
                </c:pt>
                <c:pt idx="492">
                  <c:v>03/08/2012</c:v>
                </c:pt>
                <c:pt idx="493">
                  <c:v>03/09/2012</c:v>
                </c:pt>
                <c:pt idx="494">
                  <c:v>03/12/2012</c:v>
                </c:pt>
                <c:pt idx="495">
                  <c:v>13/3/2012</c:v>
                </c:pt>
                <c:pt idx="496">
                  <c:v>14/3/2012</c:v>
                </c:pt>
                <c:pt idx="497">
                  <c:v>15/3/2012</c:v>
                </c:pt>
                <c:pt idx="498">
                  <c:v>16/3/2012</c:v>
                </c:pt>
                <c:pt idx="499">
                  <c:v>19/3/2012</c:v>
                </c:pt>
                <c:pt idx="500">
                  <c:v>20/3/2012</c:v>
                </c:pt>
                <c:pt idx="501">
                  <c:v>21/3/2012</c:v>
                </c:pt>
                <c:pt idx="502">
                  <c:v>22/3/2012</c:v>
                </c:pt>
                <c:pt idx="503">
                  <c:v>23/3/2012</c:v>
                </c:pt>
                <c:pt idx="504">
                  <c:v>26/3/2012</c:v>
                </c:pt>
                <c:pt idx="505">
                  <c:v>27/3/2012</c:v>
                </c:pt>
                <c:pt idx="506">
                  <c:v>28/3/2012</c:v>
                </c:pt>
                <c:pt idx="507">
                  <c:v>29/3/2012</c:v>
                </c:pt>
                <c:pt idx="508">
                  <c:v>30/3/2012</c:v>
                </c:pt>
                <c:pt idx="509">
                  <c:v>04/02/2012</c:v>
                </c:pt>
                <c:pt idx="510">
                  <c:v>04/03/2012</c:v>
                </c:pt>
                <c:pt idx="511">
                  <c:v>04/04/2012</c:v>
                </c:pt>
                <c:pt idx="512">
                  <c:v>04/05/2012</c:v>
                </c:pt>
                <c:pt idx="513">
                  <c:v>04/06/2012</c:v>
                </c:pt>
                <c:pt idx="514">
                  <c:v>04/09/2012</c:v>
                </c:pt>
                <c:pt idx="515">
                  <c:v>04/10/2012</c:v>
                </c:pt>
                <c:pt idx="516">
                  <c:v>04/11/2012</c:v>
                </c:pt>
              </c:strCache>
            </c:strRef>
          </c:cat>
          <c:val>
            <c:numRef>
              <c:f>'CDS at BP oil spill'!$M$3:$M$298</c:f>
              <c:numCache>
                <c:formatCode>General</c:formatCode>
                <c:ptCount val="296"/>
                <c:pt idx="0">
                  <c:v>100</c:v>
                </c:pt>
                <c:pt idx="1">
                  <c:v>100.72198595588964</c:v>
                </c:pt>
                <c:pt idx="2">
                  <c:v>102.14617743052111</c:v>
                </c:pt>
                <c:pt idx="3">
                  <c:v>101.73078825042023</c:v>
                </c:pt>
                <c:pt idx="4">
                  <c:v>103.43190584511925</c:v>
                </c:pt>
                <c:pt idx="5">
                  <c:v>106.89348234595977</c:v>
                </c:pt>
                <c:pt idx="6">
                  <c:v>108.18910097913164</c:v>
                </c:pt>
                <c:pt idx="7">
                  <c:v>104.7374146968648</c:v>
                </c:pt>
                <c:pt idx="8">
                  <c:v>105.58797349421422</c:v>
                </c:pt>
                <c:pt idx="9">
                  <c:v>105.23192562555637</c:v>
                </c:pt>
                <c:pt idx="10">
                  <c:v>108.79240431213528</c:v>
                </c:pt>
                <c:pt idx="11">
                  <c:v>111.78914054000592</c:v>
                </c:pt>
                <c:pt idx="12">
                  <c:v>126.80249233508049</c:v>
                </c:pt>
                <c:pt idx="13">
                  <c:v>141.96419740876271</c:v>
                </c:pt>
                <c:pt idx="14">
                  <c:v>120.03758283058046</c:v>
                </c:pt>
                <c:pt idx="15">
                  <c:v>117.87162496291172</c:v>
                </c:pt>
                <c:pt idx="16">
                  <c:v>114.05400059341311</c:v>
                </c:pt>
                <c:pt idx="17">
                  <c:v>117.82217387004248</c:v>
                </c:pt>
                <c:pt idx="18">
                  <c:v>121.26396993373559</c:v>
                </c:pt>
                <c:pt idx="19">
                  <c:v>127.37612501236278</c:v>
                </c:pt>
                <c:pt idx="20">
                  <c:v>132.35090495499969</c:v>
                </c:pt>
                <c:pt idx="21">
                  <c:v>133.14212244090601</c:v>
                </c:pt>
                <c:pt idx="22">
                  <c:v>133.191573533775</c:v>
                </c:pt>
                <c:pt idx="23">
                  <c:v>145.44555434675092</c:v>
                </c:pt>
                <c:pt idx="24">
                  <c:v>139.86747107111069</c:v>
                </c:pt>
                <c:pt idx="25">
                  <c:v>150.21263969933727</c:v>
                </c:pt>
                <c:pt idx="26">
                  <c:v>142.3993670260113</c:v>
                </c:pt>
                <c:pt idx="27">
                  <c:v>135.76303036297108</c:v>
                </c:pt>
                <c:pt idx="28">
                  <c:v>133.1124517851845</c:v>
                </c:pt>
                <c:pt idx="29">
                  <c:v>133.1223420037584</c:v>
                </c:pt>
                <c:pt idx="30">
                  <c:v>162.41716941944424</c:v>
                </c:pt>
                <c:pt idx="31">
                  <c:v>214.67708436356455</c:v>
                </c:pt>
                <c:pt idx="32">
                  <c:v>190.67352388487771</c:v>
                </c:pt>
                <c:pt idx="33">
                  <c:v>195.09445158738021</c:v>
                </c:pt>
                <c:pt idx="34">
                  <c:v>197.09227573929394</c:v>
                </c:pt>
                <c:pt idx="35">
                  <c:v>207.28909108891321</c:v>
                </c:pt>
                <c:pt idx="36">
                  <c:v>207.28909108891321</c:v>
                </c:pt>
                <c:pt idx="37">
                  <c:v>204.65829294827438</c:v>
                </c:pt>
                <c:pt idx="38">
                  <c:v>196.86480071209584</c:v>
                </c:pt>
                <c:pt idx="39">
                  <c:v>195.40104836316891</c:v>
                </c:pt>
                <c:pt idx="40">
                  <c:v>195.87577885471279</c:v>
                </c:pt>
                <c:pt idx="41">
                  <c:v>197.80437147660984</c:v>
                </c:pt>
                <c:pt idx="42">
                  <c:v>195.76698645040076</c:v>
                </c:pt>
                <c:pt idx="43">
                  <c:v>190.88121847492852</c:v>
                </c:pt>
                <c:pt idx="44">
                  <c:v>174.09751755513807</c:v>
                </c:pt>
                <c:pt idx="45">
                  <c:v>182.13826525566225</c:v>
                </c:pt>
                <c:pt idx="46">
                  <c:v>188.43833448719246</c:v>
                </c:pt>
                <c:pt idx="47">
                  <c:v>190.18890317476033</c:v>
                </c:pt>
                <c:pt idx="48">
                  <c:v>218.05953911581463</c:v>
                </c:pt>
                <c:pt idx="49">
                  <c:v>222.22332113539719</c:v>
                </c:pt>
                <c:pt idx="50">
                  <c:v>231.34210266046898</c:v>
                </c:pt>
                <c:pt idx="51">
                  <c:v>229.36405894570288</c:v>
                </c:pt>
                <c:pt idx="52">
                  <c:v>227.3365641380675</c:v>
                </c:pt>
                <c:pt idx="53">
                  <c:v>220.1760458906144</c:v>
                </c:pt>
                <c:pt idx="54">
                  <c:v>219.85955889625168</c:v>
                </c:pt>
                <c:pt idx="55">
                  <c:v>217.49579665710641</c:v>
                </c:pt>
                <c:pt idx="56">
                  <c:v>213.57927010186927</c:v>
                </c:pt>
                <c:pt idx="57">
                  <c:v>209.80120660666628</c:v>
                </c:pt>
                <c:pt idx="58">
                  <c:v>192.99772524972818</c:v>
                </c:pt>
                <c:pt idx="59">
                  <c:v>196.33072890910907</c:v>
                </c:pt>
                <c:pt idx="60">
                  <c:v>195.6977549203838</c:v>
                </c:pt>
                <c:pt idx="61">
                  <c:v>187.98338443279621</c:v>
                </c:pt>
                <c:pt idx="62">
                  <c:v>193.52190683414119</c:v>
                </c:pt>
                <c:pt idx="63">
                  <c:v>195.8461081989914</c:v>
                </c:pt>
                <c:pt idx="64">
                  <c:v>196.78567896350518</c:v>
                </c:pt>
                <c:pt idx="65">
                  <c:v>196.39007022055193</c:v>
                </c:pt>
                <c:pt idx="66">
                  <c:v>186.56908317673822</c:v>
                </c:pt>
                <c:pt idx="67">
                  <c:v>180.65473246958763</c:v>
                </c:pt>
                <c:pt idx="68">
                  <c:v>178.89427356344592</c:v>
                </c:pt>
                <c:pt idx="69">
                  <c:v>173.68212837503751</c:v>
                </c:pt>
                <c:pt idx="70">
                  <c:v>167.10513302344</c:v>
                </c:pt>
                <c:pt idx="71">
                  <c:v>168.84581149243425</c:v>
                </c:pt>
                <c:pt idx="72">
                  <c:v>162.17980417367227</c:v>
                </c:pt>
                <c:pt idx="73">
                  <c:v>165.50291761447957</c:v>
                </c:pt>
                <c:pt idx="74">
                  <c:v>163.554544555435</c:v>
                </c:pt>
                <c:pt idx="75">
                  <c:v>159.83582237167474</c:v>
                </c:pt>
                <c:pt idx="76">
                  <c:v>161.40836712491364</c:v>
                </c:pt>
                <c:pt idx="77">
                  <c:v>162.12046286222957</c:v>
                </c:pt>
                <c:pt idx="78">
                  <c:v>163.78201958263321</c:v>
                </c:pt>
                <c:pt idx="79">
                  <c:v>161.20067253486303</c:v>
                </c:pt>
                <c:pt idx="80">
                  <c:v>165.72050242310365</c:v>
                </c:pt>
                <c:pt idx="81">
                  <c:v>170.38868558995176</c:v>
                </c:pt>
                <c:pt idx="82">
                  <c:v>179.06240727920121</c:v>
                </c:pt>
                <c:pt idx="83">
                  <c:v>177.2426070616163</c:v>
                </c:pt>
                <c:pt idx="84">
                  <c:v>180.44703787953748</c:v>
                </c:pt>
                <c:pt idx="85">
                  <c:v>182.56354465433699</c:v>
                </c:pt>
                <c:pt idx="86">
                  <c:v>180.11077044802715</c:v>
                </c:pt>
                <c:pt idx="87">
                  <c:v>182.18771634853169</c:v>
                </c:pt>
                <c:pt idx="88">
                  <c:v>186.03501137375162</c:v>
                </c:pt>
                <c:pt idx="89">
                  <c:v>184.31411334190511</c:v>
                </c:pt>
                <c:pt idx="90">
                  <c:v>189.51636831174</c:v>
                </c:pt>
                <c:pt idx="91">
                  <c:v>189.05152803877002</c:v>
                </c:pt>
                <c:pt idx="92">
                  <c:v>189.95153792898861</c:v>
                </c:pt>
                <c:pt idx="93">
                  <c:v>192.88893284541643</c:v>
                </c:pt>
                <c:pt idx="94">
                  <c:v>192.85926218969476</c:v>
                </c:pt>
                <c:pt idx="95">
                  <c:v>193.95707645139001</c:v>
                </c:pt>
                <c:pt idx="96">
                  <c:v>188.05261596281301</c:v>
                </c:pt>
                <c:pt idx="97">
                  <c:v>180.62506181386632</c:v>
                </c:pt>
                <c:pt idx="98">
                  <c:v>175.44258728117916</c:v>
                </c:pt>
                <c:pt idx="99">
                  <c:v>171.55573138166392</c:v>
                </c:pt>
                <c:pt idx="100">
                  <c:v>170.03263772129401</c:v>
                </c:pt>
                <c:pt idx="101">
                  <c:v>172.45574127188235</c:v>
                </c:pt>
                <c:pt idx="102">
                  <c:v>167.65898526357458</c:v>
                </c:pt>
                <c:pt idx="103">
                  <c:v>166.47215903471493</c:v>
                </c:pt>
                <c:pt idx="104">
                  <c:v>167.6293146078531</c:v>
                </c:pt>
                <c:pt idx="105">
                  <c:v>176.05578083275668</c:v>
                </c:pt>
                <c:pt idx="106">
                  <c:v>177.47997230738818</c:v>
                </c:pt>
                <c:pt idx="107">
                  <c:v>178.429433290476</c:v>
                </c:pt>
                <c:pt idx="108">
                  <c:v>176.60963307289109</c:v>
                </c:pt>
                <c:pt idx="109">
                  <c:v>177.41074077737142</c:v>
                </c:pt>
                <c:pt idx="110">
                  <c:v>160.08307783602046</c:v>
                </c:pt>
                <c:pt idx="111">
                  <c:v>161.51715952922578</c:v>
                </c:pt>
                <c:pt idx="112">
                  <c:v>164.57323706853961</c:v>
                </c:pt>
                <c:pt idx="113">
                  <c:v>164.30620116704608</c:v>
                </c:pt>
                <c:pt idx="114">
                  <c:v>163.93037286124053</c:v>
                </c:pt>
                <c:pt idx="115">
                  <c:v>168.58866580951471</c:v>
                </c:pt>
                <c:pt idx="116">
                  <c:v>162.7336564138069</c:v>
                </c:pt>
                <c:pt idx="117">
                  <c:v>159.34131144298343</c:v>
                </c:pt>
              </c:numCache>
            </c:numRef>
          </c:val>
        </c:ser>
        <c:ser>
          <c:idx val="2"/>
          <c:order val="2"/>
          <c:tx>
            <c:v>EXXON</c:v>
          </c:tx>
          <c:marker>
            <c:symbol val="none"/>
          </c:marker>
          <c:cat>
            <c:strRef>
              <c:f>'CDS at BP oil spill'!$I$3:$I$519</c:f>
              <c:strCache>
                <c:ptCount val="517"/>
                <c:pt idx="0">
                  <c:v>Accident</c:v>
                </c:pt>
                <c:pt idx="1">
                  <c:v>21/4/2010</c:v>
                </c:pt>
                <c:pt idx="2">
                  <c:v>22/4/2010</c:v>
                </c:pt>
                <c:pt idx="3">
                  <c:v>23/4/2010</c:v>
                </c:pt>
                <c:pt idx="4">
                  <c:v>26/4/2010</c:v>
                </c:pt>
                <c:pt idx="5">
                  <c:v>27/4/2010</c:v>
                </c:pt>
                <c:pt idx="6">
                  <c:v>28/4/2010</c:v>
                </c:pt>
                <c:pt idx="7">
                  <c:v>29/4/2010</c:v>
                </c:pt>
                <c:pt idx="8">
                  <c:v>30/4/2010</c:v>
                </c:pt>
                <c:pt idx="9">
                  <c:v>05/03/2010</c:v>
                </c:pt>
                <c:pt idx="10">
                  <c:v>05/04/2010</c:v>
                </c:pt>
                <c:pt idx="11">
                  <c:v>05/05/2010</c:v>
                </c:pt>
                <c:pt idx="12">
                  <c:v>05/06/2010</c:v>
                </c:pt>
                <c:pt idx="13">
                  <c:v>05/07/2010</c:v>
                </c:pt>
                <c:pt idx="14">
                  <c:v>05/10/2010</c:v>
                </c:pt>
                <c:pt idx="15">
                  <c:v>05/11/2010</c:v>
                </c:pt>
                <c:pt idx="16">
                  <c:v>05/12/2010</c:v>
                </c:pt>
                <c:pt idx="17">
                  <c:v>13/5/2010</c:v>
                </c:pt>
                <c:pt idx="18">
                  <c:v>14/5/2010</c:v>
                </c:pt>
                <c:pt idx="19">
                  <c:v>17/5/2010</c:v>
                </c:pt>
                <c:pt idx="20">
                  <c:v>18/5/2010</c:v>
                </c:pt>
                <c:pt idx="21">
                  <c:v>19/5/2010</c:v>
                </c:pt>
                <c:pt idx="22">
                  <c:v>20/5/2010</c:v>
                </c:pt>
                <c:pt idx="23">
                  <c:v>21/5/2010</c:v>
                </c:pt>
                <c:pt idx="24">
                  <c:v>24/5/2010</c:v>
                </c:pt>
                <c:pt idx="25">
                  <c:v>25/5/2010</c:v>
                </c:pt>
                <c:pt idx="26">
                  <c:v>26/5/2010</c:v>
                </c:pt>
                <c:pt idx="27">
                  <c:v>27/5/2010</c:v>
                </c:pt>
                <c:pt idx="28">
                  <c:v>28/5/2010</c:v>
                </c:pt>
                <c:pt idx="29">
                  <c:v>31/5/2010</c:v>
                </c:pt>
                <c:pt idx="30">
                  <c:v>06/01/2010</c:v>
                </c:pt>
                <c:pt idx="31">
                  <c:v>06/02/2010</c:v>
                </c:pt>
                <c:pt idx="32">
                  <c:v>06/03/2010</c:v>
                </c:pt>
                <c:pt idx="33">
                  <c:v>06/04/2010</c:v>
                </c:pt>
                <c:pt idx="34">
                  <c:v>06/07/2010</c:v>
                </c:pt>
                <c:pt idx="35">
                  <c:v>06/08/2010</c:v>
                </c:pt>
                <c:pt idx="36">
                  <c:v>06/09/2010</c:v>
                </c:pt>
                <c:pt idx="37">
                  <c:v>06/10/2010</c:v>
                </c:pt>
                <c:pt idx="38">
                  <c:v>06/11/2010</c:v>
                </c:pt>
                <c:pt idx="39">
                  <c:v>14/6/2010</c:v>
                </c:pt>
                <c:pt idx="40">
                  <c:v>15/6/2010</c:v>
                </c:pt>
                <c:pt idx="41">
                  <c:v>16/6/2010</c:v>
                </c:pt>
                <c:pt idx="42">
                  <c:v>17/6/2010</c:v>
                </c:pt>
                <c:pt idx="43">
                  <c:v>18/6/2010</c:v>
                </c:pt>
                <c:pt idx="44">
                  <c:v>21/6/2010</c:v>
                </c:pt>
                <c:pt idx="45">
                  <c:v>22/6/2010</c:v>
                </c:pt>
                <c:pt idx="46">
                  <c:v>23/6/2010</c:v>
                </c:pt>
                <c:pt idx="47">
                  <c:v>24/6/2010</c:v>
                </c:pt>
                <c:pt idx="48">
                  <c:v>25/6/2010</c:v>
                </c:pt>
                <c:pt idx="49">
                  <c:v>28/6/2010</c:v>
                </c:pt>
                <c:pt idx="50">
                  <c:v>29/6/2010</c:v>
                </c:pt>
                <c:pt idx="51">
                  <c:v>30/6/2010</c:v>
                </c:pt>
                <c:pt idx="52">
                  <c:v>07/01/2010</c:v>
                </c:pt>
                <c:pt idx="53">
                  <c:v>07/02/2010</c:v>
                </c:pt>
                <c:pt idx="54">
                  <c:v>07/05/2010</c:v>
                </c:pt>
                <c:pt idx="55">
                  <c:v>07/06/2010</c:v>
                </c:pt>
                <c:pt idx="56">
                  <c:v>07/07/2010</c:v>
                </c:pt>
                <c:pt idx="57">
                  <c:v>07/08/2010</c:v>
                </c:pt>
                <c:pt idx="58">
                  <c:v>07/09/2010</c:v>
                </c:pt>
                <c:pt idx="59">
                  <c:v>07/12/2010</c:v>
                </c:pt>
                <c:pt idx="60">
                  <c:v>13/7/2010</c:v>
                </c:pt>
                <c:pt idx="61">
                  <c:v>14/7/2010</c:v>
                </c:pt>
                <c:pt idx="62">
                  <c:v>15/7/2010</c:v>
                </c:pt>
                <c:pt idx="63">
                  <c:v>16/7/2010</c:v>
                </c:pt>
                <c:pt idx="64">
                  <c:v>19/7/2010</c:v>
                </c:pt>
                <c:pt idx="65">
                  <c:v>20/7/2010</c:v>
                </c:pt>
                <c:pt idx="66">
                  <c:v>21/7/2010</c:v>
                </c:pt>
                <c:pt idx="67">
                  <c:v>22/7/2010</c:v>
                </c:pt>
                <c:pt idx="68">
                  <c:v>23/7/2010</c:v>
                </c:pt>
                <c:pt idx="69">
                  <c:v>26/7/2010</c:v>
                </c:pt>
                <c:pt idx="70">
                  <c:v>27/7/2010</c:v>
                </c:pt>
                <c:pt idx="71">
                  <c:v>28/7/2010</c:v>
                </c:pt>
                <c:pt idx="72">
                  <c:v>29/7/2010</c:v>
                </c:pt>
                <c:pt idx="73">
                  <c:v>30/7/2010</c:v>
                </c:pt>
                <c:pt idx="74">
                  <c:v>08/02/2010</c:v>
                </c:pt>
                <c:pt idx="75">
                  <c:v>08/03/2010</c:v>
                </c:pt>
                <c:pt idx="76">
                  <c:v>08/04/2010</c:v>
                </c:pt>
                <c:pt idx="77">
                  <c:v>08/05/2010</c:v>
                </c:pt>
                <c:pt idx="78">
                  <c:v>08/06/2010</c:v>
                </c:pt>
                <c:pt idx="79">
                  <c:v>08/09/2010</c:v>
                </c:pt>
                <c:pt idx="80">
                  <c:v>08/10/2010</c:v>
                </c:pt>
                <c:pt idx="81">
                  <c:v>08/11/2010</c:v>
                </c:pt>
                <c:pt idx="82">
                  <c:v>08/12/2010</c:v>
                </c:pt>
                <c:pt idx="83">
                  <c:v>13/8/2010</c:v>
                </c:pt>
                <c:pt idx="84">
                  <c:v>16/8/2010</c:v>
                </c:pt>
                <c:pt idx="85">
                  <c:v>17/8/2010</c:v>
                </c:pt>
                <c:pt idx="86">
                  <c:v>18/8/2010</c:v>
                </c:pt>
                <c:pt idx="87">
                  <c:v>19/8/2010</c:v>
                </c:pt>
                <c:pt idx="88">
                  <c:v>20/8/2010</c:v>
                </c:pt>
                <c:pt idx="89">
                  <c:v>23/8/2010</c:v>
                </c:pt>
                <c:pt idx="90">
                  <c:v>24/8/2010</c:v>
                </c:pt>
                <c:pt idx="91">
                  <c:v>25/8/2010</c:v>
                </c:pt>
                <c:pt idx="92">
                  <c:v>26/8/2010</c:v>
                </c:pt>
                <c:pt idx="93">
                  <c:v>27/8/2010</c:v>
                </c:pt>
                <c:pt idx="94">
                  <c:v>30/8/2010</c:v>
                </c:pt>
                <c:pt idx="95">
                  <c:v>31/8/2010</c:v>
                </c:pt>
                <c:pt idx="96">
                  <c:v>09/01/2010</c:v>
                </c:pt>
                <c:pt idx="97">
                  <c:v>09/02/2010</c:v>
                </c:pt>
                <c:pt idx="98">
                  <c:v>09/03/2010</c:v>
                </c:pt>
                <c:pt idx="99">
                  <c:v>09/06/2010</c:v>
                </c:pt>
                <c:pt idx="100">
                  <c:v>09/07/2010</c:v>
                </c:pt>
                <c:pt idx="101">
                  <c:v>09/08/2010</c:v>
                </c:pt>
                <c:pt idx="102">
                  <c:v>09/09/2010</c:v>
                </c:pt>
                <c:pt idx="103">
                  <c:v>09/10/2010</c:v>
                </c:pt>
                <c:pt idx="104">
                  <c:v>13/9/2010</c:v>
                </c:pt>
                <c:pt idx="105">
                  <c:v>14/9/2010</c:v>
                </c:pt>
                <c:pt idx="106">
                  <c:v>15/9/2010</c:v>
                </c:pt>
                <c:pt idx="107">
                  <c:v>16/9/2010</c:v>
                </c:pt>
                <c:pt idx="108">
                  <c:v>17/9/2010</c:v>
                </c:pt>
                <c:pt idx="109">
                  <c:v>20/9/2010</c:v>
                </c:pt>
                <c:pt idx="110">
                  <c:v>21/9/2010</c:v>
                </c:pt>
                <c:pt idx="111">
                  <c:v>22/9/2010</c:v>
                </c:pt>
                <c:pt idx="112">
                  <c:v>23/9/2010</c:v>
                </c:pt>
                <c:pt idx="113">
                  <c:v>24/9/2010</c:v>
                </c:pt>
                <c:pt idx="114">
                  <c:v>27/9/2010</c:v>
                </c:pt>
                <c:pt idx="115">
                  <c:v>28/9/2010</c:v>
                </c:pt>
                <c:pt idx="116">
                  <c:v>29/9/2010</c:v>
                </c:pt>
                <c:pt idx="117">
                  <c:v>30/9/2010</c:v>
                </c:pt>
                <c:pt idx="118">
                  <c:v>10/01/2010</c:v>
                </c:pt>
                <c:pt idx="119">
                  <c:v>10/04/2010</c:v>
                </c:pt>
                <c:pt idx="120">
                  <c:v>10/05/2010</c:v>
                </c:pt>
                <c:pt idx="121">
                  <c:v>10/06/2010</c:v>
                </c:pt>
                <c:pt idx="122">
                  <c:v>10/07/2010</c:v>
                </c:pt>
                <c:pt idx="123">
                  <c:v>10/08/2010</c:v>
                </c:pt>
                <c:pt idx="124">
                  <c:v>10/11/2010</c:v>
                </c:pt>
                <c:pt idx="125">
                  <c:v>10/12/2010</c:v>
                </c:pt>
                <c:pt idx="126">
                  <c:v>13/10/2010</c:v>
                </c:pt>
                <c:pt idx="127">
                  <c:v>14/10/2010</c:v>
                </c:pt>
                <c:pt idx="128">
                  <c:v>15/10/2010</c:v>
                </c:pt>
                <c:pt idx="129">
                  <c:v>18/10/2010</c:v>
                </c:pt>
                <c:pt idx="130">
                  <c:v>19/10/2010</c:v>
                </c:pt>
                <c:pt idx="131">
                  <c:v>20/10/2010</c:v>
                </c:pt>
                <c:pt idx="132">
                  <c:v>21/10/2010</c:v>
                </c:pt>
                <c:pt idx="133">
                  <c:v>22/10/2010</c:v>
                </c:pt>
                <c:pt idx="134">
                  <c:v>25/10/2010</c:v>
                </c:pt>
                <c:pt idx="135">
                  <c:v>26/10/2010</c:v>
                </c:pt>
                <c:pt idx="136">
                  <c:v>27/10/2010</c:v>
                </c:pt>
                <c:pt idx="137">
                  <c:v>28/10/2010</c:v>
                </c:pt>
                <c:pt idx="138">
                  <c:v>29/10/2010</c:v>
                </c:pt>
                <c:pt idx="139">
                  <c:v>11/01/2010</c:v>
                </c:pt>
                <c:pt idx="140">
                  <c:v>11/02/2010</c:v>
                </c:pt>
                <c:pt idx="141">
                  <c:v>11/03/2010</c:v>
                </c:pt>
                <c:pt idx="142">
                  <c:v>11/04/2010</c:v>
                </c:pt>
                <c:pt idx="143">
                  <c:v>11/05/2010</c:v>
                </c:pt>
                <c:pt idx="144">
                  <c:v>11/08/2010</c:v>
                </c:pt>
                <c:pt idx="145">
                  <c:v>11/09/2010</c:v>
                </c:pt>
                <c:pt idx="146">
                  <c:v>11/10/2010</c:v>
                </c:pt>
                <c:pt idx="147">
                  <c:v>11/11/2010</c:v>
                </c:pt>
                <c:pt idx="148">
                  <c:v>11/12/2010</c:v>
                </c:pt>
                <c:pt idx="149">
                  <c:v>15/11/2010</c:v>
                </c:pt>
                <c:pt idx="150">
                  <c:v>16/11/2010</c:v>
                </c:pt>
                <c:pt idx="151">
                  <c:v>17/11/2010</c:v>
                </c:pt>
                <c:pt idx="152">
                  <c:v>18/11/2010</c:v>
                </c:pt>
                <c:pt idx="153">
                  <c:v>19/11/2010</c:v>
                </c:pt>
                <c:pt idx="154">
                  <c:v>22/11/2010</c:v>
                </c:pt>
                <c:pt idx="155">
                  <c:v>23/11/2010</c:v>
                </c:pt>
                <c:pt idx="156">
                  <c:v>24/11/2010</c:v>
                </c:pt>
                <c:pt idx="157">
                  <c:v>25/11/2010</c:v>
                </c:pt>
                <c:pt idx="158">
                  <c:v>26/11/2010</c:v>
                </c:pt>
                <c:pt idx="159">
                  <c:v>29/11/2010</c:v>
                </c:pt>
                <c:pt idx="160">
                  <c:v>30/11/2010</c:v>
                </c:pt>
                <c:pt idx="161">
                  <c:v>12/01/2010</c:v>
                </c:pt>
                <c:pt idx="162">
                  <c:v>12/02/2010</c:v>
                </c:pt>
                <c:pt idx="163">
                  <c:v>12/03/2010</c:v>
                </c:pt>
                <c:pt idx="164">
                  <c:v>12/06/2010</c:v>
                </c:pt>
                <c:pt idx="165">
                  <c:v>12/07/2010</c:v>
                </c:pt>
                <c:pt idx="166">
                  <c:v>12/08/2010</c:v>
                </c:pt>
                <c:pt idx="167">
                  <c:v>12/09/2010</c:v>
                </c:pt>
                <c:pt idx="168">
                  <c:v>12/10/2010</c:v>
                </c:pt>
                <c:pt idx="169">
                  <c:v>13/12/2010</c:v>
                </c:pt>
                <c:pt idx="170">
                  <c:v>14/12/2010</c:v>
                </c:pt>
                <c:pt idx="171">
                  <c:v>15/12/2010</c:v>
                </c:pt>
                <c:pt idx="172">
                  <c:v>16/12/2010</c:v>
                </c:pt>
                <c:pt idx="173">
                  <c:v>17/12/2010</c:v>
                </c:pt>
                <c:pt idx="174">
                  <c:v>20/12/2010</c:v>
                </c:pt>
                <c:pt idx="175">
                  <c:v>21/12/2010</c:v>
                </c:pt>
                <c:pt idx="176">
                  <c:v>22/12/2010</c:v>
                </c:pt>
                <c:pt idx="177">
                  <c:v>23/12/2010</c:v>
                </c:pt>
                <c:pt idx="178">
                  <c:v>24/12/2010</c:v>
                </c:pt>
                <c:pt idx="179">
                  <c:v>27/12/2010</c:v>
                </c:pt>
                <c:pt idx="180">
                  <c:v>28/12/2010</c:v>
                </c:pt>
                <c:pt idx="181">
                  <c:v>29/12/2010</c:v>
                </c:pt>
                <c:pt idx="182">
                  <c:v>30/12/2010</c:v>
                </c:pt>
                <c:pt idx="183">
                  <c:v>31/12/2010</c:v>
                </c:pt>
                <c:pt idx="184">
                  <c:v>01/03/2011</c:v>
                </c:pt>
                <c:pt idx="185">
                  <c:v>01/04/2011</c:v>
                </c:pt>
                <c:pt idx="186">
                  <c:v>01/05/2011</c:v>
                </c:pt>
                <c:pt idx="187">
                  <c:v>01/06/2011</c:v>
                </c:pt>
                <c:pt idx="188">
                  <c:v>01/07/2011</c:v>
                </c:pt>
                <c:pt idx="189">
                  <c:v>01/10/2011</c:v>
                </c:pt>
                <c:pt idx="190">
                  <c:v>01/11/2011</c:v>
                </c:pt>
                <c:pt idx="191">
                  <c:v>01/12/2011</c:v>
                </c:pt>
                <c:pt idx="192">
                  <c:v>13/1/2011</c:v>
                </c:pt>
                <c:pt idx="193">
                  <c:v>14/1/2011</c:v>
                </c:pt>
                <c:pt idx="194">
                  <c:v>17/1/2011</c:v>
                </c:pt>
                <c:pt idx="195">
                  <c:v>18/1/2011</c:v>
                </c:pt>
                <c:pt idx="196">
                  <c:v>19/1/2011</c:v>
                </c:pt>
                <c:pt idx="197">
                  <c:v>20/1/2011</c:v>
                </c:pt>
                <c:pt idx="198">
                  <c:v>21/1/2011</c:v>
                </c:pt>
                <c:pt idx="199">
                  <c:v>24/1/2011</c:v>
                </c:pt>
                <c:pt idx="200">
                  <c:v>25/1/2011</c:v>
                </c:pt>
                <c:pt idx="201">
                  <c:v>26/1/2011</c:v>
                </c:pt>
                <c:pt idx="202">
                  <c:v>27/1/2011</c:v>
                </c:pt>
                <c:pt idx="203">
                  <c:v>28/1/2011</c:v>
                </c:pt>
                <c:pt idx="204">
                  <c:v>31/1/2011</c:v>
                </c:pt>
                <c:pt idx="205">
                  <c:v>02/01/2011</c:v>
                </c:pt>
                <c:pt idx="206">
                  <c:v>02/02/2011</c:v>
                </c:pt>
                <c:pt idx="207">
                  <c:v>02/03/2011</c:v>
                </c:pt>
                <c:pt idx="208">
                  <c:v>02/04/2011</c:v>
                </c:pt>
                <c:pt idx="209">
                  <c:v>02/07/2011</c:v>
                </c:pt>
                <c:pt idx="210">
                  <c:v>02/08/2011</c:v>
                </c:pt>
                <c:pt idx="211">
                  <c:v>02/09/2011</c:v>
                </c:pt>
                <c:pt idx="212">
                  <c:v>02/10/2011</c:v>
                </c:pt>
                <c:pt idx="213">
                  <c:v>02/11/2011</c:v>
                </c:pt>
                <c:pt idx="214">
                  <c:v>14/2/2011</c:v>
                </c:pt>
                <c:pt idx="215">
                  <c:v>15/2/2011</c:v>
                </c:pt>
                <c:pt idx="216">
                  <c:v>16/2/2011</c:v>
                </c:pt>
                <c:pt idx="217">
                  <c:v>17/2/2011</c:v>
                </c:pt>
                <c:pt idx="218">
                  <c:v>18/2/2011</c:v>
                </c:pt>
                <c:pt idx="219">
                  <c:v>21/2/2011</c:v>
                </c:pt>
                <c:pt idx="220">
                  <c:v>22/2/2011</c:v>
                </c:pt>
                <c:pt idx="221">
                  <c:v>23/2/2011</c:v>
                </c:pt>
                <c:pt idx="222">
                  <c:v>24/2/2011</c:v>
                </c:pt>
                <c:pt idx="223">
                  <c:v>25/2/2011</c:v>
                </c:pt>
                <c:pt idx="224">
                  <c:v>28/2/2011</c:v>
                </c:pt>
                <c:pt idx="225">
                  <c:v>03/01/2011</c:v>
                </c:pt>
                <c:pt idx="226">
                  <c:v>03/02/2011</c:v>
                </c:pt>
                <c:pt idx="227">
                  <c:v>03/03/2011</c:v>
                </c:pt>
                <c:pt idx="228">
                  <c:v>03/04/2011</c:v>
                </c:pt>
                <c:pt idx="229">
                  <c:v>03/07/2011</c:v>
                </c:pt>
                <c:pt idx="230">
                  <c:v>03/08/2011</c:v>
                </c:pt>
                <c:pt idx="231">
                  <c:v>03/09/2011</c:v>
                </c:pt>
                <c:pt idx="232">
                  <c:v>03/10/2011</c:v>
                </c:pt>
                <c:pt idx="233">
                  <c:v>03/11/2011</c:v>
                </c:pt>
                <c:pt idx="234">
                  <c:v>14/3/2011</c:v>
                </c:pt>
                <c:pt idx="235">
                  <c:v>15/3/2011</c:v>
                </c:pt>
                <c:pt idx="236">
                  <c:v>16/3/2011</c:v>
                </c:pt>
                <c:pt idx="237">
                  <c:v>17/3/2011</c:v>
                </c:pt>
                <c:pt idx="238">
                  <c:v>18/3/2011</c:v>
                </c:pt>
                <c:pt idx="239">
                  <c:v>21/3/2011</c:v>
                </c:pt>
                <c:pt idx="240">
                  <c:v>22/3/2011</c:v>
                </c:pt>
                <c:pt idx="241">
                  <c:v>23/3/2011</c:v>
                </c:pt>
                <c:pt idx="242">
                  <c:v>24/3/2011</c:v>
                </c:pt>
                <c:pt idx="243">
                  <c:v>25/3/2011</c:v>
                </c:pt>
                <c:pt idx="244">
                  <c:v>28/3/2011</c:v>
                </c:pt>
                <c:pt idx="245">
                  <c:v>29/3/2011</c:v>
                </c:pt>
                <c:pt idx="246">
                  <c:v>30/3/2011</c:v>
                </c:pt>
                <c:pt idx="247">
                  <c:v>31/3/2011</c:v>
                </c:pt>
                <c:pt idx="248">
                  <c:v>04/01/2011</c:v>
                </c:pt>
                <c:pt idx="249">
                  <c:v>04/04/2011</c:v>
                </c:pt>
                <c:pt idx="250">
                  <c:v>04/05/2011</c:v>
                </c:pt>
                <c:pt idx="251">
                  <c:v>04/06/2011</c:v>
                </c:pt>
                <c:pt idx="252">
                  <c:v>04/07/2011</c:v>
                </c:pt>
                <c:pt idx="253">
                  <c:v>04/08/2011</c:v>
                </c:pt>
                <c:pt idx="254">
                  <c:v>04/11/2011</c:v>
                </c:pt>
                <c:pt idx="255">
                  <c:v>04/12/2011</c:v>
                </c:pt>
                <c:pt idx="256">
                  <c:v>13/4/2011</c:v>
                </c:pt>
                <c:pt idx="257">
                  <c:v>14/4/2011</c:v>
                </c:pt>
                <c:pt idx="258">
                  <c:v>15/4/2011</c:v>
                </c:pt>
                <c:pt idx="259">
                  <c:v>18/4/2011</c:v>
                </c:pt>
                <c:pt idx="260">
                  <c:v>19/4/2011</c:v>
                </c:pt>
                <c:pt idx="261">
                  <c:v>20/4/2011</c:v>
                </c:pt>
                <c:pt idx="262">
                  <c:v>21/4/2011</c:v>
                </c:pt>
                <c:pt idx="263">
                  <c:v>22/4/2011</c:v>
                </c:pt>
                <c:pt idx="264">
                  <c:v>25/4/2011</c:v>
                </c:pt>
                <c:pt idx="265">
                  <c:v>26/4/2011</c:v>
                </c:pt>
                <c:pt idx="266">
                  <c:v>27/4/2011</c:v>
                </c:pt>
                <c:pt idx="267">
                  <c:v>28/4/2011</c:v>
                </c:pt>
                <c:pt idx="268">
                  <c:v>29/4/2011</c:v>
                </c:pt>
                <c:pt idx="269">
                  <c:v>05/02/2011</c:v>
                </c:pt>
                <c:pt idx="270">
                  <c:v>05/03/2011</c:v>
                </c:pt>
                <c:pt idx="271">
                  <c:v>05/04/2011</c:v>
                </c:pt>
                <c:pt idx="272">
                  <c:v>05/05/2011</c:v>
                </c:pt>
                <c:pt idx="273">
                  <c:v>05/06/2011</c:v>
                </c:pt>
                <c:pt idx="274">
                  <c:v>05/09/2011</c:v>
                </c:pt>
                <c:pt idx="275">
                  <c:v>05/10/2011</c:v>
                </c:pt>
                <c:pt idx="276">
                  <c:v>05/11/2011</c:v>
                </c:pt>
                <c:pt idx="277">
                  <c:v>05/12/2011</c:v>
                </c:pt>
                <c:pt idx="278">
                  <c:v>13/5/2011</c:v>
                </c:pt>
                <c:pt idx="279">
                  <c:v>16/5/2011</c:v>
                </c:pt>
                <c:pt idx="280">
                  <c:v>17/5/2011</c:v>
                </c:pt>
                <c:pt idx="281">
                  <c:v>18/5/2011</c:v>
                </c:pt>
                <c:pt idx="282">
                  <c:v>19/5/2011</c:v>
                </c:pt>
                <c:pt idx="283">
                  <c:v>20/5/2011</c:v>
                </c:pt>
                <c:pt idx="284">
                  <c:v>23/5/2011</c:v>
                </c:pt>
                <c:pt idx="285">
                  <c:v>24/5/2011</c:v>
                </c:pt>
                <c:pt idx="286">
                  <c:v>25/5/2011</c:v>
                </c:pt>
                <c:pt idx="287">
                  <c:v>26/5/2011</c:v>
                </c:pt>
                <c:pt idx="288">
                  <c:v>27/5/2011</c:v>
                </c:pt>
                <c:pt idx="289">
                  <c:v>30/5/2011</c:v>
                </c:pt>
                <c:pt idx="290">
                  <c:v>31/5/2011</c:v>
                </c:pt>
                <c:pt idx="291">
                  <c:v>06/01/2011</c:v>
                </c:pt>
                <c:pt idx="292">
                  <c:v>06/02/2011</c:v>
                </c:pt>
                <c:pt idx="293">
                  <c:v>06/03/2011</c:v>
                </c:pt>
                <c:pt idx="294">
                  <c:v>06/06/2011</c:v>
                </c:pt>
                <c:pt idx="295">
                  <c:v>06/07/2011</c:v>
                </c:pt>
                <c:pt idx="296">
                  <c:v>06/08/2011</c:v>
                </c:pt>
                <c:pt idx="297">
                  <c:v>06/09/2011</c:v>
                </c:pt>
                <c:pt idx="298">
                  <c:v>06/10/2011</c:v>
                </c:pt>
                <c:pt idx="299">
                  <c:v>13/6/2011</c:v>
                </c:pt>
                <c:pt idx="300">
                  <c:v>14/6/2011</c:v>
                </c:pt>
                <c:pt idx="301">
                  <c:v>15/6/2011</c:v>
                </c:pt>
                <c:pt idx="302">
                  <c:v>16/6/2011</c:v>
                </c:pt>
                <c:pt idx="303">
                  <c:v>17/6/2011</c:v>
                </c:pt>
                <c:pt idx="304">
                  <c:v>20/6/2011</c:v>
                </c:pt>
                <c:pt idx="305">
                  <c:v>21/6/2011</c:v>
                </c:pt>
                <c:pt idx="306">
                  <c:v>22/6/2011</c:v>
                </c:pt>
                <c:pt idx="307">
                  <c:v>23/6/2011</c:v>
                </c:pt>
                <c:pt idx="308">
                  <c:v>24/6/2011</c:v>
                </c:pt>
                <c:pt idx="309">
                  <c:v>27/6/2011</c:v>
                </c:pt>
                <c:pt idx="310">
                  <c:v>28/6/2011</c:v>
                </c:pt>
                <c:pt idx="311">
                  <c:v>29/6/2011</c:v>
                </c:pt>
                <c:pt idx="312">
                  <c:v>30/6/2011</c:v>
                </c:pt>
                <c:pt idx="313">
                  <c:v>07/01/2011</c:v>
                </c:pt>
                <c:pt idx="314">
                  <c:v>07/04/2011</c:v>
                </c:pt>
                <c:pt idx="315">
                  <c:v>07/05/2011</c:v>
                </c:pt>
                <c:pt idx="316">
                  <c:v>07/06/2011</c:v>
                </c:pt>
                <c:pt idx="317">
                  <c:v>07/07/2011</c:v>
                </c:pt>
                <c:pt idx="318">
                  <c:v>07/08/2011</c:v>
                </c:pt>
                <c:pt idx="319">
                  <c:v>07/11/2011</c:v>
                </c:pt>
                <c:pt idx="320">
                  <c:v>07/12/2011</c:v>
                </c:pt>
                <c:pt idx="321">
                  <c:v>13/7/2011</c:v>
                </c:pt>
                <c:pt idx="322">
                  <c:v>14/7/2011</c:v>
                </c:pt>
                <c:pt idx="323">
                  <c:v>15/7/2011</c:v>
                </c:pt>
                <c:pt idx="324">
                  <c:v>18/7/2011</c:v>
                </c:pt>
                <c:pt idx="325">
                  <c:v>19/7/2011</c:v>
                </c:pt>
                <c:pt idx="326">
                  <c:v>20/7/2011</c:v>
                </c:pt>
                <c:pt idx="327">
                  <c:v>21/7/2011</c:v>
                </c:pt>
                <c:pt idx="328">
                  <c:v>22/7/2011</c:v>
                </c:pt>
                <c:pt idx="329">
                  <c:v>25/7/2011</c:v>
                </c:pt>
                <c:pt idx="330">
                  <c:v>26/7/2011</c:v>
                </c:pt>
                <c:pt idx="331">
                  <c:v>27/7/2011</c:v>
                </c:pt>
                <c:pt idx="332">
                  <c:v>28/7/2011</c:v>
                </c:pt>
                <c:pt idx="333">
                  <c:v>29/7/2011</c:v>
                </c:pt>
                <c:pt idx="334">
                  <c:v>08/01/2011</c:v>
                </c:pt>
                <c:pt idx="335">
                  <c:v>08/02/2011</c:v>
                </c:pt>
                <c:pt idx="336">
                  <c:v>08/03/2011</c:v>
                </c:pt>
                <c:pt idx="337">
                  <c:v>08/04/2011</c:v>
                </c:pt>
                <c:pt idx="338">
                  <c:v>08/05/2011</c:v>
                </c:pt>
                <c:pt idx="339">
                  <c:v>08/08/2011</c:v>
                </c:pt>
                <c:pt idx="340">
                  <c:v>08/09/2011</c:v>
                </c:pt>
                <c:pt idx="341">
                  <c:v>08/10/2011</c:v>
                </c:pt>
                <c:pt idx="342">
                  <c:v>08/11/2011</c:v>
                </c:pt>
                <c:pt idx="343">
                  <c:v>08/12/2011</c:v>
                </c:pt>
                <c:pt idx="344">
                  <c:v>15/8/2011</c:v>
                </c:pt>
                <c:pt idx="345">
                  <c:v>16/8/2011</c:v>
                </c:pt>
                <c:pt idx="346">
                  <c:v>17/8/2011</c:v>
                </c:pt>
                <c:pt idx="347">
                  <c:v>18/8/2011</c:v>
                </c:pt>
                <c:pt idx="348">
                  <c:v>19/8/2011</c:v>
                </c:pt>
                <c:pt idx="349">
                  <c:v>22/8/2011</c:v>
                </c:pt>
                <c:pt idx="350">
                  <c:v>23/8/2011</c:v>
                </c:pt>
                <c:pt idx="351">
                  <c:v>24/8/2011</c:v>
                </c:pt>
                <c:pt idx="352">
                  <c:v>25/8/2011</c:v>
                </c:pt>
                <c:pt idx="353">
                  <c:v>26/8/2011</c:v>
                </c:pt>
                <c:pt idx="354">
                  <c:v>29/8/2011</c:v>
                </c:pt>
                <c:pt idx="355">
                  <c:v>30/8/2011</c:v>
                </c:pt>
                <c:pt idx="356">
                  <c:v>31/8/2011</c:v>
                </c:pt>
                <c:pt idx="357">
                  <c:v>09/01/2011</c:v>
                </c:pt>
                <c:pt idx="358">
                  <c:v>09/02/2011</c:v>
                </c:pt>
                <c:pt idx="359">
                  <c:v>09/05/2011</c:v>
                </c:pt>
                <c:pt idx="360">
                  <c:v>09/06/2011</c:v>
                </c:pt>
                <c:pt idx="361">
                  <c:v>09/07/2011</c:v>
                </c:pt>
                <c:pt idx="362">
                  <c:v>09/08/2011</c:v>
                </c:pt>
                <c:pt idx="363">
                  <c:v>09/09/2011</c:v>
                </c:pt>
                <c:pt idx="364">
                  <c:v>09/12/2011</c:v>
                </c:pt>
                <c:pt idx="365">
                  <c:v>13/9/2011</c:v>
                </c:pt>
                <c:pt idx="366">
                  <c:v>14/9/2011</c:v>
                </c:pt>
                <c:pt idx="367">
                  <c:v>15/9/2011</c:v>
                </c:pt>
                <c:pt idx="368">
                  <c:v>16/9/2011</c:v>
                </c:pt>
                <c:pt idx="369">
                  <c:v>19/9/2011</c:v>
                </c:pt>
                <c:pt idx="370">
                  <c:v>20/9/2011</c:v>
                </c:pt>
                <c:pt idx="371">
                  <c:v>21/9/2011</c:v>
                </c:pt>
                <c:pt idx="372">
                  <c:v>22/9/2011</c:v>
                </c:pt>
                <c:pt idx="373">
                  <c:v>23/9/2011</c:v>
                </c:pt>
                <c:pt idx="374">
                  <c:v>26/9/2011</c:v>
                </c:pt>
                <c:pt idx="375">
                  <c:v>27/9/2011</c:v>
                </c:pt>
                <c:pt idx="376">
                  <c:v>28/9/2011</c:v>
                </c:pt>
                <c:pt idx="377">
                  <c:v>29/9/2011</c:v>
                </c:pt>
                <c:pt idx="378">
                  <c:v>30/9/2011</c:v>
                </c:pt>
                <c:pt idx="379">
                  <c:v>10/03/2011</c:v>
                </c:pt>
                <c:pt idx="380">
                  <c:v>10/04/2011</c:v>
                </c:pt>
                <c:pt idx="381">
                  <c:v>10/05/2011</c:v>
                </c:pt>
                <c:pt idx="382">
                  <c:v>10/06/2011</c:v>
                </c:pt>
                <c:pt idx="383">
                  <c:v>10/07/2011</c:v>
                </c:pt>
                <c:pt idx="384">
                  <c:v>10/10/2011</c:v>
                </c:pt>
                <c:pt idx="385">
                  <c:v>10/11/2011</c:v>
                </c:pt>
                <c:pt idx="386">
                  <c:v>10/12/2011</c:v>
                </c:pt>
                <c:pt idx="387">
                  <c:v>13/10/2011</c:v>
                </c:pt>
                <c:pt idx="388">
                  <c:v>14/10/2011</c:v>
                </c:pt>
                <c:pt idx="389">
                  <c:v>17/10/2011</c:v>
                </c:pt>
                <c:pt idx="390">
                  <c:v>18/10/2011</c:v>
                </c:pt>
                <c:pt idx="391">
                  <c:v>19/10/2011</c:v>
                </c:pt>
                <c:pt idx="392">
                  <c:v>20/10/2011</c:v>
                </c:pt>
                <c:pt idx="393">
                  <c:v>21/10/2011</c:v>
                </c:pt>
                <c:pt idx="394">
                  <c:v>24/10/2011</c:v>
                </c:pt>
                <c:pt idx="395">
                  <c:v>25/10/2011</c:v>
                </c:pt>
                <c:pt idx="396">
                  <c:v>26/10/2011</c:v>
                </c:pt>
                <c:pt idx="397">
                  <c:v>27/10/2011</c:v>
                </c:pt>
                <c:pt idx="398">
                  <c:v>28/10/2011</c:v>
                </c:pt>
                <c:pt idx="399">
                  <c:v>31/10/2011</c:v>
                </c:pt>
                <c:pt idx="400">
                  <c:v>11/01/2011</c:v>
                </c:pt>
                <c:pt idx="401">
                  <c:v>11/02/2011</c:v>
                </c:pt>
                <c:pt idx="402">
                  <c:v>11/03/2011</c:v>
                </c:pt>
                <c:pt idx="403">
                  <c:v>11/04/2011</c:v>
                </c:pt>
                <c:pt idx="404">
                  <c:v>11/07/2011</c:v>
                </c:pt>
                <c:pt idx="405">
                  <c:v>11/08/2011</c:v>
                </c:pt>
                <c:pt idx="406">
                  <c:v>11/09/2011</c:v>
                </c:pt>
                <c:pt idx="407">
                  <c:v>11/10/2011</c:v>
                </c:pt>
                <c:pt idx="408">
                  <c:v>11/11/2011</c:v>
                </c:pt>
                <c:pt idx="409">
                  <c:v>14/11/2011</c:v>
                </c:pt>
                <c:pt idx="410">
                  <c:v>15/11/2011</c:v>
                </c:pt>
                <c:pt idx="411">
                  <c:v>16/11/2011</c:v>
                </c:pt>
                <c:pt idx="412">
                  <c:v>17/11/2011</c:v>
                </c:pt>
                <c:pt idx="413">
                  <c:v>18/11/2011</c:v>
                </c:pt>
                <c:pt idx="414">
                  <c:v>21/11/2011</c:v>
                </c:pt>
                <c:pt idx="415">
                  <c:v>22/11/2011</c:v>
                </c:pt>
                <c:pt idx="416">
                  <c:v>23/11/2011</c:v>
                </c:pt>
                <c:pt idx="417">
                  <c:v>24/11/2011</c:v>
                </c:pt>
                <c:pt idx="418">
                  <c:v>25/11/2011</c:v>
                </c:pt>
                <c:pt idx="419">
                  <c:v>28/11/2011</c:v>
                </c:pt>
                <c:pt idx="420">
                  <c:v>29/11/2011</c:v>
                </c:pt>
                <c:pt idx="421">
                  <c:v>30/11/2011</c:v>
                </c:pt>
                <c:pt idx="422">
                  <c:v>12/01/2011</c:v>
                </c:pt>
                <c:pt idx="423">
                  <c:v>12/02/2011</c:v>
                </c:pt>
                <c:pt idx="424">
                  <c:v>12/05/2011</c:v>
                </c:pt>
                <c:pt idx="425">
                  <c:v>12/06/2011</c:v>
                </c:pt>
                <c:pt idx="426">
                  <c:v>12/07/2011</c:v>
                </c:pt>
                <c:pt idx="427">
                  <c:v>12/08/2011</c:v>
                </c:pt>
                <c:pt idx="428">
                  <c:v>12/09/2011</c:v>
                </c:pt>
                <c:pt idx="429">
                  <c:v>12/12/2011</c:v>
                </c:pt>
                <c:pt idx="430">
                  <c:v>13/12/2011</c:v>
                </c:pt>
                <c:pt idx="431">
                  <c:v>14/12/2011</c:v>
                </c:pt>
                <c:pt idx="432">
                  <c:v>15/12/2011</c:v>
                </c:pt>
                <c:pt idx="433">
                  <c:v>16/12/2011</c:v>
                </c:pt>
                <c:pt idx="434">
                  <c:v>19/12/2011</c:v>
                </c:pt>
                <c:pt idx="435">
                  <c:v>20/12/2011</c:v>
                </c:pt>
                <c:pt idx="436">
                  <c:v>21/12/2011</c:v>
                </c:pt>
                <c:pt idx="437">
                  <c:v>22/12/2011</c:v>
                </c:pt>
                <c:pt idx="438">
                  <c:v>23/12/2011</c:v>
                </c:pt>
                <c:pt idx="439">
                  <c:v>26/12/2011</c:v>
                </c:pt>
                <c:pt idx="440">
                  <c:v>27/12/2011</c:v>
                </c:pt>
                <c:pt idx="441">
                  <c:v>28/12/2011</c:v>
                </c:pt>
                <c:pt idx="442">
                  <c:v>29/12/2011</c:v>
                </c:pt>
                <c:pt idx="443">
                  <c:v>30/12/2011</c:v>
                </c:pt>
                <c:pt idx="444">
                  <c:v>01/02/2012</c:v>
                </c:pt>
                <c:pt idx="445">
                  <c:v>01/03/2012</c:v>
                </c:pt>
                <c:pt idx="446">
                  <c:v>01/04/2012</c:v>
                </c:pt>
                <c:pt idx="447">
                  <c:v>01/05/2012</c:v>
                </c:pt>
                <c:pt idx="448">
                  <c:v>01/06/2012</c:v>
                </c:pt>
                <c:pt idx="449">
                  <c:v>01/09/2012</c:v>
                </c:pt>
                <c:pt idx="450">
                  <c:v>01/10/2012</c:v>
                </c:pt>
                <c:pt idx="451">
                  <c:v>01/11/2012</c:v>
                </c:pt>
                <c:pt idx="452">
                  <c:v>01/12/2012</c:v>
                </c:pt>
                <c:pt idx="453">
                  <c:v>13/1/2012</c:v>
                </c:pt>
                <c:pt idx="454">
                  <c:v>16/1/2012</c:v>
                </c:pt>
                <c:pt idx="455">
                  <c:v>17/1/2012</c:v>
                </c:pt>
                <c:pt idx="456">
                  <c:v>18/1/2012</c:v>
                </c:pt>
                <c:pt idx="457">
                  <c:v>19/1/2012</c:v>
                </c:pt>
                <c:pt idx="458">
                  <c:v>20/1/2012</c:v>
                </c:pt>
                <c:pt idx="459">
                  <c:v>23/1/2012</c:v>
                </c:pt>
                <c:pt idx="460">
                  <c:v>24/1/2012</c:v>
                </c:pt>
                <c:pt idx="461">
                  <c:v>25/1/2012</c:v>
                </c:pt>
                <c:pt idx="462">
                  <c:v>26/1/2012</c:v>
                </c:pt>
                <c:pt idx="463">
                  <c:v>27/1/2012</c:v>
                </c:pt>
                <c:pt idx="464">
                  <c:v>30/1/2012</c:v>
                </c:pt>
                <c:pt idx="465">
                  <c:v>31/1/2012</c:v>
                </c:pt>
                <c:pt idx="466">
                  <c:v>02/01/2012</c:v>
                </c:pt>
                <c:pt idx="467">
                  <c:v>02/02/2012</c:v>
                </c:pt>
                <c:pt idx="468">
                  <c:v>02/03/2012</c:v>
                </c:pt>
                <c:pt idx="469">
                  <c:v>02/06/2012</c:v>
                </c:pt>
                <c:pt idx="470">
                  <c:v>02/07/2012</c:v>
                </c:pt>
                <c:pt idx="471">
                  <c:v>02/08/2012</c:v>
                </c:pt>
                <c:pt idx="472">
                  <c:v>02/09/2012</c:v>
                </c:pt>
                <c:pt idx="473">
                  <c:v>02/10/2012</c:v>
                </c:pt>
                <c:pt idx="474">
                  <c:v>13/2/2012</c:v>
                </c:pt>
                <c:pt idx="475">
                  <c:v>14/2/2012</c:v>
                </c:pt>
                <c:pt idx="476">
                  <c:v>15/2/2012</c:v>
                </c:pt>
                <c:pt idx="477">
                  <c:v>16/2/2012</c:v>
                </c:pt>
                <c:pt idx="478">
                  <c:v>17/2/2012</c:v>
                </c:pt>
                <c:pt idx="479">
                  <c:v>20/2/2012</c:v>
                </c:pt>
                <c:pt idx="480">
                  <c:v>21/2/2012</c:v>
                </c:pt>
                <c:pt idx="481">
                  <c:v>22/2/2012</c:v>
                </c:pt>
                <c:pt idx="482">
                  <c:v>23/2/2012</c:v>
                </c:pt>
                <c:pt idx="483">
                  <c:v>24/2/2012</c:v>
                </c:pt>
                <c:pt idx="484">
                  <c:v>27/2/2012</c:v>
                </c:pt>
                <c:pt idx="485">
                  <c:v>28/2/2012</c:v>
                </c:pt>
                <c:pt idx="486">
                  <c:v>29/2/2012</c:v>
                </c:pt>
                <c:pt idx="487">
                  <c:v>03/01/2012</c:v>
                </c:pt>
                <c:pt idx="488">
                  <c:v>03/02/2012</c:v>
                </c:pt>
                <c:pt idx="489">
                  <c:v>03/05/2012</c:v>
                </c:pt>
                <c:pt idx="490">
                  <c:v>03/06/2012</c:v>
                </c:pt>
                <c:pt idx="491">
                  <c:v>03/07/2012</c:v>
                </c:pt>
                <c:pt idx="492">
                  <c:v>03/08/2012</c:v>
                </c:pt>
                <c:pt idx="493">
                  <c:v>03/09/2012</c:v>
                </c:pt>
                <c:pt idx="494">
                  <c:v>03/12/2012</c:v>
                </c:pt>
                <c:pt idx="495">
                  <c:v>13/3/2012</c:v>
                </c:pt>
                <c:pt idx="496">
                  <c:v>14/3/2012</c:v>
                </c:pt>
                <c:pt idx="497">
                  <c:v>15/3/2012</c:v>
                </c:pt>
                <c:pt idx="498">
                  <c:v>16/3/2012</c:v>
                </c:pt>
                <c:pt idx="499">
                  <c:v>19/3/2012</c:v>
                </c:pt>
                <c:pt idx="500">
                  <c:v>20/3/2012</c:v>
                </c:pt>
                <c:pt idx="501">
                  <c:v>21/3/2012</c:v>
                </c:pt>
                <c:pt idx="502">
                  <c:v>22/3/2012</c:v>
                </c:pt>
                <c:pt idx="503">
                  <c:v>23/3/2012</c:v>
                </c:pt>
                <c:pt idx="504">
                  <c:v>26/3/2012</c:v>
                </c:pt>
                <c:pt idx="505">
                  <c:v>27/3/2012</c:v>
                </c:pt>
                <c:pt idx="506">
                  <c:v>28/3/2012</c:v>
                </c:pt>
                <c:pt idx="507">
                  <c:v>29/3/2012</c:v>
                </c:pt>
                <c:pt idx="508">
                  <c:v>30/3/2012</c:v>
                </c:pt>
                <c:pt idx="509">
                  <c:v>04/02/2012</c:v>
                </c:pt>
                <c:pt idx="510">
                  <c:v>04/03/2012</c:v>
                </c:pt>
                <c:pt idx="511">
                  <c:v>04/04/2012</c:v>
                </c:pt>
                <c:pt idx="512">
                  <c:v>04/05/2012</c:v>
                </c:pt>
                <c:pt idx="513">
                  <c:v>04/06/2012</c:v>
                </c:pt>
                <c:pt idx="514">
                  <c:v>04/09/2012</c:v>
                </c:pt>
                <c:pt idx="515">
                  <c:v>04/10/2012</c:v>
                </c:pt>
                <c:pt idx="516">
                  <c:v>04/11/2012</c:v>
                </c:pt>
              </c:strCache>
            </c:strRef>
          </c:cat>
          <c:val>
            <c:numRef>
              <c:f>'CDS at BP oil spill'!$O$3:$O$519</c:f>
              <c:numCache>
                <c:formatCode>General</c:formatCode>
                <c:ptCount val="517"/>
                <c:pt idx="0">
                  <c:v>100</c:v>
                </c:pt>
                <c:pt idx="1">
                  <c:v>103.09920151576668</c:v>
                </c:pt>
                <c:pt idx="2">
                  <c:v>98.17295980511571</c:v>
                </c:pt>
                <c:pt idx="3">
                  <c:v>101.84057382595749</c:v>
                </c:pt>
                <c:pt idx="4">
                  <c:v>101.78643930166456</c:v>
                </c:pt>
                <c:pt idx="5">
                  <c:v>103.09920151576668</c:v>
                </c:pt>
                <c:pt idx="6">
                  <c:v>99.580457436730214</c:v>
                </c:pt>
                <c:pt idx="7">
                  <c:v>95.70983894979021</c:v>
                </c:pt>
                <c:pt idx="8">
                  <c:v>97.699282717553018</c:v>
                </c:pt>
                <c:pt idx="9">
                  <c:v>97.726349979699478</c:v>
                </c:pt>
                <c:pt idx="10">
                  <c:v>104.10069021518467</c:v>
                </c:pt>
                <c:pt idx="11">
                  <c:v>110.17729056705907</c:v>
                </c:pt>
                <c:pt idx="12">
                  <c:v>113.47949654892405</c:v>
                </c:pt>
                <c:pt idx="13">
                  <c:v>140.43848964677221</c:v>
                </c:pt>
                <c:pt idx="14">
                  <c:v>117.17417783191225</c:v>
                </c:pt>
                <c:pt idx="15">
                  <c:v>117.05237515225318</c:v>
                </c:pt>
                <c:pt idx="16">
                  <c:v>117.02530789010679</c:v>
                </c:pt>
                <c:pt idx="17">
                  <c:v>116.99824062796053</c:v>
                </c:pt>
                <c:pt idx="18">
                  <c:v>117.7019894437678</c:v>
                </c:pt>
                <c:pt idx="19">
                  <c:v>121.45080525104882</c:v>
                </c:pt>
                <c:pt idx="20">
                  <c:v>114.76519150087965</c:v>
                </c:pt>
                <c:pt idx="21">
                  <c:v>124.94248206793877</c:v>
                </c:pt>
                <c:pt idx="22">
                  <c:v>128.00108269048579</c:v>
                </c:pt>
                <c:pt idx="23">
                  <c:v>142.86100960887799</c:v>
                </c:pt>
                <c:pt idx="24">
                  <c:v>141.18283935579942</c:v>
                </c:pt>
                <c:pt idx="25">
                  <c:v>152.67289213696017</c:v>
                </c:pt>
                <c:pt idx="26">
                  <c:v>152.19921504939757</c:v>
                </c:pt>
                <c:pt idx="27">
                  <c:v>131.28975504127732</c:v>
                </c:pt>
                <c:pt idx="28">
                  <c:v>130.61307348761665</c:v>
                </c:pt>
                <c:pt idx="29">
                  <c:v>130.73487616727562</c:v>
                </c:pt>
                <c:pt idx="30">
                  <c:v>140.24901881174702</c:v>
                </c:pt>
                <c:pt idx="31">
                  <c:v>144.89105426986043</c:v>
                </c:pt>
                <c:pt idx="32">
                  <c:v>140.15428339423465</c:v>
                </c:pt>
                <c:pt idx="33">
                  <c:v>151.63080254432251</c:v>
                </c:pt>
                <c:pt idx="34">
                  <c:v>163.35092705372867</c:v>
                </c:pt>
                <c:pt idx="35">
                  <c:v>152.76762755447285</c:v>
                </c:pt>
                <c:pt idx="36">
                  <c:v>163.3373934226554</c:v>
                </c:pt>
                <c:pt idx="37">
                  <c:v>181.49952632291246</c:v>
                </c:pt>
                <c:pt idx="38">
                  <c:v>163.59453241304638</c:v>
                </c:pt>
                <c:pt idx="39">
                  <c:v>163.16145621870362</c:v>
                </c:pt>
                <c:pt idx="40">
                  <c:v>166.92380565705778</c:v>
                </c:pt>
                <c:pt idx="41">
                  <c:v>163.02611990797149</c:v>
                </c:pt>
                <c:pt idx="42">
                  <c:v>163.09378806333734</c:v>
                </c:pt>
                <c:pt idx="43">
                  <c:v>163.22912437406958</c:v>
                </c:pt>
                <c:pt idx="44">
                  <c:v>164.46068480173238</c:v>
                </c:pt>
                <c:pt idx="45">
                  <c:v>164.46068480173238</c:v>
                </c:pt>
                <c:pt idx="46">
                  <c:v>164.55542021924489</c:v>
                </c:pt>
                <c:pt idx="47">
                  <c:v>186.20922993639198</c:v>
                </c:pt>
                <c:pt idx="48">
                  <c:v>187.65732846122634</c:v>
                </c:pt>
                <c:pt idx="49">
                  <c:v>185.39721207199912</c:v>
                </c:pt>
                <c:pt idx="50">
                  <c:v>183.61077277033422</c:v>
                </c:pt>
                <c:pt idx="51">
                  <c:v>187.95506834483697</c:v>
                </c:pt>
                <c:pt idx="52">
                  <c:v>197.9428880768711</c:v>
                </c:pt>
                <c:pt idx="53">
                  <c:v>191.89335498714311</c:v>
                </c:pt>
                <c:pt idx="54">
                  <c:v>191.36554337528767</c:v>
                </c:pt>
                <c:pt idx="55">
                  <c:v>207.294627148464</c:v>
                </c:pt>
                <c:pt idx="56">
                  <c:v>222.98010556232248</c:v>
                </c:pt>
                <c:pt idx="57">
                  <c:v>215.26593585058882</c:v>
                </c:pt>
                <c:pt idx="58">
                  <c:v>209.08106645012867</c:v>
                </c:pt>
                <c:pt idx="59">
                  <c:v>259.54797672215466</c:v>
                </c:pt>
                <c:pt idx="60">
                  <c:v>260.6035999458656</c:v>
                </c:pt>
                <c:pt idx="61">
                  <c:v>259.8051157125455</c:v>
                </c:pt>
                <c:pt idx="62">
                  <c:v>252.34808499120328</c:v>
                </c:pt>
                <c:pt idx="63">
                  <c:v>277.11462985519034</c:v>
                </c:pt>
                <c:pt idx="64">
                  <c:v>265.61104344295569</c:v>
                </c:pt>
                <c:pt idx="65">
                  <c:v>250.69698200027085</c:v>
                </c:pt>
                <c:pt idx="66">
                  <c:v>231.81756665313321</c:v>
                </c:pt>
                <c:pt idx="67">
                  <c:v>234.28068750845858</c:v>
                </c:pt>
                <c:pt idx="68">
                  <c:v>213.80430369468138</c:v>
                </c:pt>
                <c:pt idx="69">
                  <c:v>208.22844769251614</c:v>
                </c:pt>
                <c:pt idx="70">
                  <c:v>205.90066314792259</c:v>
                </c:pt>
                <c:pt idx="71">
                  <c:v>209.50060901339839</c:v>
                </c:pt>
                <c:pt idx="72">
                  <c:v>208.98633103261633</c:v>
                </c:pt>
                <c:pt idx="73">
                  <c:v>208.93219650832341</c:v>
                </c:pt>
                <c:pt idx="74">
                  <c:v>193.61212613344168</c:v>
                </c:pt>
                <c:pt idx="75">
                  <c:v>187.88740018947109</c:v>
                </c:pt>
                <c:pt idx="76">
                  <c:v>180.03789416700508</c:v>
                </c:pt>
                <c:pt idx="77">
                  <c:v>175.93720395182041</c:v>
                </c:pt>
                <c:pt idx="78">
                  <c:v>170.3884152118014</c:v>
                </c:pt>
                <c:pt idx="79">
                  <c:v>167.77642441467054</c:v>
                </c:pt>
                <c:pt idx="80">
                  <c:v>174.21843280552181</c:v>
                </c:pt>
                <c:pt idx="81">
                  <c:v>174.00189470835019</c:v>
                </c:pt>
                <c:pt idx="82">
                  <c:v>172.7161997563947</c:v>
                </c:pt>
                <c:pt idx="83">
                  <c:v>168.95385031804039</c:v>
                </c:pt>
                <c:pt idx="84">
                  <c:v>177.3311679523618</c:v>
                </c:pt>
                <c:pt idx="85">
                  <c:v>175.44999323318433</c:v>
                </c:pt>
                <c:pt idx="86">
                  <c:v>163.52686425768044</c:v>
                </c:pt>
                <c:pt idx="87">
                  <c:v>166.34185952090954</c:v>
                </c:pt>
                <c:pt idx="88">
                  <c:v>166.43659493842205</c:v>
                </c:pt>
                <c:pt idx="89">
                  <c:v>176.26201109757756</c:v>
                </c:pt>
                <c:pt idx="90">
                  <c:v>176.42441467045617</c:v>
                </c:pt>
                <c:pt idx="91">
                  <c:v>179.07700636080665</c:v>
                </c:pt>
                <c:pt idx="92">
                  <c:v>179.99729327378543</c:v>
                </c:pt>
                <c:pt idx="93">
                  <c:v>178.17025307890103</c:v>
                </c:pt>
                <c:pt idx="94">
                  <c:v>136.09419407226963</c:v>
                </c:pt>
                <c:pt idx="95">
                  <c:v>129.96345919610218</c:v>
                </c:pt>
                <c:pt idx="96">
                  <c:v>124.18459872783868</c:v>
                </c:pt>
                <c:pt idx="97">
                  <c:v>121.01772905670596</c:v>
                </c:pt>
                <c:pt idx="98">
                  <c:v>129.42211395317383</c:v>
                </c:pt>
                <c:pt idx="99">
                  <c:v>126.40411422384638</c:v>
                </c:pt>
                <c:pt idx="100">
                  <c:v>136.08066044119639</c:v>
                </c:pt>
                <c:pt idx="101">
                  <c:v>136.1077277033427</c:v>
                </c:pt>
                <c:pt idx="102">
                  <c:v>131.04614968195969</c:v>
                </c:pt>
                <c:pt idx="103">
                  <c:v>130.32886723507929</c:v>
                </c:pt>
                <c:pt idx="104">
                  <c:v>115.68547841385832</c:v>
                </c:pt>
                <c:pt idx="105">
                  <c:v>117.21477872513195</c:v>
                </c:pt>
                <c:pt idx="106">
                  <c:v>117.40424956015708</c:v>
                </c:pt>
                <c:pt idx="107">
                  <c:v>118.45987278386788</c:v>
                </c:pt>
                <c:pt idx="108">
                  <c:v>117.29598051157119</c:v>
                </c:pt>
                <c:pt idx="109">
                  <c:v>120.07037488158061</c:v>
                </c:pt>
                <c:pt idx="110">
                  <c:v>120.38164839626462</c:v>
                </c:pt>
                <c:pt idx="111">
                  <c:v>121.26133441602373</c:v>
                </c:pt>
                <c:pt idx="112">
                  <c:v>121.82974692109885</c:v>
                </c:pt>
                <c:pt idx="113">
                  <c:v>121.34253620246302</c:v>
                </c:pt>
                <c:pt idx="114">
                  <c:v>126.18757612667463</c:v>
                </c:pt>
                <c:pt idx="115">
                  <c:v>126.55298416565154</c:v>
                </c:pt>
                <c:pt idx="116">
                  <c:v>127.41913655433754</c:v>
                </c:pt>
                <c:pt idx="117">
                  <c:v>126.93192583570169</c:v>
                </c:pt>
                <c:pt idx="118">
                  <c:v>119.58313709568267</c:v>
                </c:pt>
                <c:pt idx="119">
                  <c:v>119.61020435782915</c:v>
                </c:pt>
                <c:pt idx="120">
                  <c:v>119.5290025713898</c:v>
                </c:pt>
                <c:pt idx="121">
                  <c:v>116.93057247259426</c:v>
                </c:pt>
                <c:pt idx="122">
                  <c:v>116.93057247259426</c:v>
                </c:pt>
                <c:pt idx="123">
                  <c:v>100.77141697117339</c:v>
                </c:pt>
                <c:pt idx="124">
                  <c:v>100.77141697117339</c:v>
                </c:pt>
                <c:pt idx="125">
                  <c:v>95.628610096088664</c:v>
                </c:pt>
                <c:pt idx="126">
                  <c:v>95.791040736229448</c:v>
                </c:pt>
                <c:pt idx="127">
                  <c:v>95.195560969008014</c:v>
                </c:pt>
                <c:pt idx="128">
                  <c:v>95.736906211936642</c:v>
                </c:pt>
                <c:pt idx="129">
                  <c:v>95.520341047502924</c:v>
                </c:pt>
                <c:pt idx="130">
                  <c:v>95.249668426038696</c:v>
                </c:pt>
                <c:pt idx="131">
                  <c:v>95.087264853160065</c:v>
                </c:pt>
                <c:pt idx="132">
                  <c:v>95.222601163892179</c:v>
                </c:pt>
                <c:pt idx="133">
                  <c:v>95.791040736229448</c:v>
                </c:pt>
                <c:pt idx="134">
                  <c:v>95.547408309649441</c:v>
                </c:pt>
                <c:pt idx="135">
                  <c:v>95.872242522668671</c:v>
                </c:pt>
                <c:pt idx="136">
                  <c:v>95.682744620381555</c:v>
                </c:pt>
                <c:pt idx="137">
                  <c:v>95.682744620381555</c:v>
                </c:pt>
                <c:pt idx="138">
                  <c:v>95.087264853160065</c:v>
                </c:pt>
                <c:pt idx="139">
                  <c:v>95.222601163892179</c:v>
                </c:pt>
                <c:pt idx="140">
                  <c:v>95.330870212477848</c:v>
                </c:pt>
                <c:pt idx="141">
                  <c:v>95.412099066179394</c:v>
                </c:pt>
                <c:pt idx="142">
                  <c:v>95.276762755447209</c:v>
                </c:pt>
                <c:pt idx="143">
                  <c:v>95.385004736770725</c:v>
                </c:pt>
                <c:pt idx="144">
                  <c:v>95.655704425497248</c:v>
                </c:pt>
                <c:pt idx="145">
                  <c:v>96.765462173500978</c:v>
                </c:pt>
                <c:pt idx="146">
                  <c:v>96.819569630531802</c:v>
                </c:pt>
                <c:pt idx="147">
                  <c:v>96.819569630531802</c:v>
                </c:pt>
                <c:pt idx="148">
                  <c:v>97.009067532818989</c:v>
                </c:pt>
                <c:pt idx="149">
                  <c:v>97.090269319258326</c:v>
                </c:pt>
                <c:pt idx="150">
                  <c:v>97.063174989849784</c:v>
                </c:pt>
                <c:pt idx="151">
                  <c:v>96.873704154824551</c:v>
                </c:pt>
                <c:pt idx="152">
                  <c:v>97.11730951414259</c:v>
                </c:pt>
                <c:pt idx="153">
                  <c:v>96.914305048044397</c:v>
                </c:pt>
                <c:pt idx="154">
                  <c:v>97.144403843551117</c:v>
                </c:pt>
                <c:pt idx="155">
                  <c:v>97.144403843551117</c:v>
                </c:pt>
                <c:pt idx="156">
                  <c:v>97.33384761131407</c:v>
                </c:pt>
                <c:pt idx="157">
                  <c:v>97.33384761131407</c:v>
                </c:pt>
                <c:pt idx="158">
                  <c:v>97.469183922046227</c:v>
                </c:pt>
                <c:pt idx="159">
                  <c:v>95.330870212477848</c:v>
                </c:pt>
                <c:pt idx="160">
                  <c:v>95.195560969007985</c:v>
                </c:pt>
                <c:pt idx="161">
                  <c:v>95.845148193260158</c:v>
                </c:pt>
                <c:pt idx="162">
                  <c:v>95.547408309649413</c:v>
                </c:pt>
                <c:pt idx="163">
                  <c:v>95.168466639599288</c:v>
                </c:pt>
                <c:pt idx="164">
                  <c:v>94.8707267559885</c:v>
                </c:pt>
                <c:pt idx="165">
                  <c:v>89.186628772499489</c:v>
                </c:pt>
                <c:pt idx="166">
                  <c:v>89.755014210312567</c:v>
                </c:pt>
                <c:pt idx="167">
                  <c:v>89.673812423873258</c:v>
                </c:pt>
                <c:pt idx="168">
                  <c:v>89.863310326160459</c:v>
                </c:pt>
                <c:pt idx="169">
                  <c:v>90.079848423331825</c:v>
                </c:pt>
                <c:pt idx="170">
                  <c:v>90.052754093923255</c:v>
                </c:pt>
                <c:pt idx="171">
                  <c:v>89.944512112599668</c:v>
                </c:pt>
                <c:pt idx="172">
                  <c:v>89.998646636892602</c:v>
                </c:pt>
                <c:pt idx="173">
                  <c:v>89.917417783191212</c:v>
                </c:pt>
                <c:pt idx="174">
                  <c:v>89.890350521044738</c:v>
                </c:pt>
                <c:pt idx="175">
                  <c:v>89.890350521044738</c:v>
                </c:pt>
                <c:pt idx="176">
                  <c:v>89.836215996751818</c:v>
                </c:pt>
                <c:pt idx="177">
                  <c:v>89.836215996751818</c:v>
                </c:pt>
                <c:pt idx="178">
                  <c:v>89.836215996751818</c:v>
                </c:pt>
                <c:pt idx="179">
                  <c:v>89.890350521044738</c:v>
                </c:pt>
                <c:pt idx="180">
                  <c:v>90.188090404655441</c:v>
                </c:pt>
                <c:pt idx="181">
                  <c:v>89.727946948166135</c:v>
                </c:pt>
                <c:pt idx="182">
                  <c:v>89.890350521044752</c:v>
                </c:pt>
                <c:pt idx="183">
                  <c:v>89.99864663689263</c:v>
                </c:pt>
                <c:pt idx="184">
                  <c:v>89.646772228988908</c:v>
                </c:pt>
                <c:pt idx="185">
                  <c:v>84.720503451075942</c:v>
                </c:pt>
                <c:pt idx="186">
                  <c:v>84.287454323995092</c:v>
                </c:pt>
                <c:pt idx="187">
                  <c:v>84.1791582081472</c:v>
                </c:pt>
                <c:pt idx="188">
                  <c:v>84.1791582081472</c:v>
                </c:pt>
                <c:pt idx="189">
                  <c:v>84.233319799702286</c:v>
                </c:pt>
                <c:pt idx="190">
                  <c:v>84.206225470293717</c:v>
                </c:pt>
                <c:pt idx="191">
                  <c:v>83.935552848829289</c:v>
                </c:pt>
                <c:pt idx="192">
                  <c:v>84.097956421707977</c:v>
                </c:pt>
                <c:pt idx="193">
                  <c:v>84.097956421707977</c:v>
                </c:pt>
                <c:pt idx="194">
                  <c:v>83.935552848829289</c:v>
                </c:pt>
                <c:pt idx="195">
                  <c:v>84.043821897415015</c:v>
                </c:pt>
                <c:pt idx="196">
                  <c:v>83.870591419677808</c:v>
                </c:pt>
                <c:pt idx="197">
                  <c:v>84.024901881174657</c:v>
                </c:pt>
                <c:pt idx="198">
                  <c:v>83.954526999593924</c:v>
                </c:pt>
                <c:pt idx="199">
                  <c:v>84.043821897415</c:v>
                </c:pt>
                <c:pt idx="200">
                  <c:v>83.940966301258612</c:v>
                </c:pt>
                <c:pt idx="201">
                  <c:v>83.876004872107089</c:v>
                </c:pt>
                <c:pt idx="202">
                  <c:v>83.903072134253463</c:v>
                </c:pt>
                <c:pt idx="203">
                  <c:v>83.873325213154516</c:v>
                </c:pt>
                <c:pt idx="204">
                  <c:v>83.992394099336792</c:v>
                </c:pt>
                <c:pt idx="205">
                  <c:v>84.070916226823542</c:v>
                </c:pt>
                <c:pt idx="206">
                  <c:v>84.02216808769785</c:v>
                </c:pt>
                <c:pt idx="207">
                  <c:v>83.935552848829218</c:v>
                </c:pt>
                <c:pt idx="208">
                  <c:v>84.26035999458648</c:v>
                </c:pt>
                <c:pt idx="209">
                  <c:v>84.043821897415029</c:v>
                </c:pt>
                <c:pt idx="210">
                  <c:v>84.179158208147186</c:v>
                </c:pt>
                <c:pt idx="211">
                  <c:v>83.981567194478217</c:v>
                </c:pt>
                <c:pt idx="212">
                  <c:v>83.74608201380417</c:v>
                </c:pt>
                <c:pt idx="213">
                  <c:v>83.908512653945024</c:v>
                </c:pt>
                <c:pt idx="214">
                  <c:v>83.773176343212839</c:v>
                </c:pt>
                <c:pt idx="215">
                  <c:v>96.673406414941027</c:v>
                </c:pt>
                <c:pt idx="216">
                  <c:v>96.635539315198173</c:v>
                </c:pt>
                <c:pt idx="217">
                  <c:v>96.548924076329641</c:v>
                </c:pt>
                <c:pt idx="218">
                  <c:v>96.657166057653185</c:v>
                </c:pt>
                <c:pt idx="219">
                  <c:v>96.667992962511789</c:v>
                </c:pt>
                <c:pt idx="220">
                  <c:v>96.657166057653171</c:v>
                </c:pt>
                <c:pt idx="221">
                  <c:v>96.69235349844358</c:v>
                </c:pt>
                <c:pt idx="222">
                  <c:v>96.667992962511789</c:v>
                </c:pt>
                <c:pt idx="223">
                  <c:v>96.724834213019278</c:v>
                </c:pt>
                <c:pt idx="224">
                  <c:v>95.328163486263335</c:v>
                </c:pt>
                <c:pt idx="225">
                  <c:v>95.385004736770767</c:v>
                </c:pt>
                <c:pt idx="226">
                  <c:v>95.422925971038026</c:v>
                </c:pt>
                <c:pt idx="227">
                  <c:v>95.395831641629357</c:v>
                </c:pt>
                <c:pt idx="228">
                  <c:v>95.298389497902264</c:v>
                </c:pt>
                <c:pt idx="229">
                  <c:v>95.366057653268328</c:v>
                </c:pt>
                <c:pt idx="230">
                  <c:v>95.46352686425773</c:v>
                </c:pt>
                <c:pt idx="231">
                  <c:v>95.330870212477848</c:v>
                </c:pt>
                <c:pt idx="232">
                  <c:v>95.330870212477848</c:v>
                </c:pt>
                <c:pt idx="233">
                  <c:v>95.303802950331473</c:v>
                </c:pt>
                <c:pt idx="234">
                  <c:v>95.425605629990528</c:v>
                </c:pt>
                <c:pt idx="235">
                  <c:v>95.441845987278427</c:v>
                </c:pt>
                <c:pt idx="236">
                  <c:v>95.458113411828336</c:v>
                </c:pt>
                <c:pt idx="237">
                  <c:v>95.449966165922319</c:v>
                </c:pt>
                <c:pt idx="238">
                  <c:v>95.417512518608675</c:v>
                </c:pt>
                <c:pt idx="239">
                  <c:v>94.919447827852153</c:v>
                </c:pt>
                <c:pt idx="240">
                  <c:v>94.854486398700658</c:v>
                </c:pt>
                <c:pt idx="241">
                  <c:v>80.830937880633257</c:v>
                </c:pt>
                <c:pt idx="242">
                  <c:v>94.735417512518424</c:v>
                </c:pt>
                <c:pt idx="243">
                  <c:v>94.827446203816379</c:v>
                </c:pt>
                <c:pt idx="244">
                  <c:v>94.770577886046667</c:v>
                </c:pt>
                <c:pt idx="245">
                  <c:v>94.729976992827048</c:v>
                </c:pt>
                <c:pt idx="246">
                  <c:v>94.675869535796295</c:v>
                </c:pt>
                <c:pt idx="247">
                  <c:v>94.778698064690658</c:v>
                </c:pt>
                <c:pt idx="248">
                  <c:v>94.805765326837118</c:v>
                </c:pt>
                <c:pt idx="249">
                  <c:v>94.762457707402788</c:v>
                </c:pt>
                <c:pt idx="250">
                  <c:v>94.708323183109982</c:v>
                </c:pt>
                <c:pt idx="251">
                  <c:v>94.713736635539249</c:v>
                </c:pt>
                <c:pt idx="252">
                  <c:v>94.637948301529136</c:v>
                </c:pt>
                <c:pt idx="253">
                  <c:v>94.637948301529136</c:v>
                </c:pt>
                <c:pt idx="254">
                  <c:v>94.727270266612464</c:v>
                </c:pt>
                <c:pt idx="255">
                  <c:v>94.654188658817091</c:v>
                </c:pt>
                <c:pt idx="256">
                  <c:v>94.735417512518424</c:v>
                </c:pt>
                <c:pt idx="257">
                  <c:v>94.654188658817091</c:v>
                </c:pt>
                <c:pt idx="258">
                  <c:v>94.665042630937819</c:v>
                </c:pt>
                <c:pt idx="259">
                  <c:v>94.673135742319559</c:v>
                </c:pt>
                <c:pt idx="260">
                  <c:v>94.724563540397909</c:v>
                </c:pt>
                <c:pt idx="261">
                  <c:v>94.83824604141283</c:v>
                </c:pt>
                <c:pt idx="262">
                  <c:v>94.754337528758796</c:v>
                </c:pt>
                <c:pt idx="263">
                  <c:v>94.754337528758796</c:v>
                </c:pt>
                <c:pt idx="264">
                  <c:v>94.770577886046667</c:v>
                </c:pt>
                <c:pt idx="265">
                  <c:v>94.751657869806394</c:v>
                </c:pt>
                <c:pt idx="266">
                  <c:v>94.900500744349699</c:v>
                </c:pt>
                <c:pt idx="267">
                  <c:v>94.705643524157466</c:v>
                </c:pt>
                <c:pt idx="268">
                  <c:v>94.786845310596647</c:v>
                </c:pt>
                <c:pt idx="269">
                  <c:v>94.908647990255687</c:v>
                </c:pt>
                <c:pt idx="270">
                  <c:v>94.91944782785211</c:v>
                </c:pt>
                <c:pt idx="271">
                  <c:v>94.876140208417809</c:v>
                </c:pt>
                <c:pt idx="272">
                  <c:v>94.816619298957889</c:v>
                </c:pt>
                <c:pt idx="273">
                  <c:v>94.895087291920319</c:v>
                </c:pt>
                <c:pt idx="274">
                  <c:v>94.816619298957889</c:v>
                </c:pt>
                <c:pt idx="275">
                  <c:v>94.900500744349685</c:v>
                </c:pt>
                <c:pt idx="276">
                  <c:v>94.851806739748199</c:v>
                </c:pt>
                <c:pt idx="277">
                  <c:v>94.943835431046097</c:v>
                </c:pt>
                <c:pt idx="278">
                  <c:v>94.938421978616802</c:v>
                </c:pt>
                <c:pt idx="279">
                  <c:v>94.976289078359656</c:v>
                </c:pt>
                <c:pt idx="280">
                  <c:v>94.965462173500995</c:v>
                </c:pt>
                <c:pt idx="281">
                  <c:v>94.997915820814697</c:v>
                </c:pt>
                <c:pt idx="282">
                  <c:v>94.900500744349714</c:v>
                </c:pt>
                <c:pt idx="283">
                  <c:v>94.922127486804655</c:v>
                </c:pt>
                <c:pt idx="284">
                  <c:v>94.943835431046097</c:v>
                </c:pt>
                <c:pt idx="285">
                  <c:v>95.092678305589217</c:v>
                </c:pt>
                <c:pt idx="286">
                  <c:v>95.033130328867173</c:v>
                </c:pt>
                <c:pt idx="287">
                  <c:v>95.076437948301418</c:v>
                </c:pt>
                <c:pt idx="288">
                  <c:v>95.171200433076109</c:v>
                </c:pt>
                <c:pt idx="289">
                  <c:v>95.171200433076109</c:v>
                </c:pt>
                <c:pt idx="290">
                  <c:v>95.225334957368958</c:v>
                </c:pt>
                <c:pt idx="291">
                  <c:v>95.230748409798252</c:v>
                </c:pt>
                <c:pt idx="292">
                  <c:v>95.171200433076109</c:v>
                </c:pt>
                <c:pt idx="293">
                  <c:v>95.152226282311474</c:v>
                </c:pt>
                <c:pt idx="294">
                  <c:v>95.006063066720742</c:v>
                </c:pt>
                <c:pt idx="295">
                  <c:v>99.469454594667695</c:v>
                </c:pt>
                <c:pt idx="296">
                  <c:v>99.385546082013718</c:v>
                </c:pt>
                <c:pt idx="297">
                  <c:v>99.556069833536213</c:v>
                </c:pt>
                <c:pt idx="298">
                  <c:v>99.464041142238401</c:v>
                </c:pt>
                <c:pt idx="299">
                  <c:v>99.545242928677695</c:v>
                </c:pt>
                <c:pt idx="300">
                  <c:v>99.585843821897342</c:v>
                </c:pt>
                <c:pt idx="301">
                  <c:v>99.588577615374078</c:v>
                </c:pt>
                <c:pt idx="302">
                  <c:v>99.756394640682004</c:v>
                </c:pt>
                <c:pt idx="303">
                  <c:v>99.894410610366677</c:v>
                </c:pt>
                <c:pt idx="304">
                  <c:v>99.158181079983578</c:v>
                </c:pt>
                <c:pt idx="305">
                  <c:v>99.147354175125102</c:v>
                </c:pt>
                <c:pt idx="306">
                  <c:v>115.47164704290151</c:v>
                </c:pt>
                <c:pt idx="307">
                  <c:v>115.48786033292724</c:v>
                </c:pt>
                <c:pt idx="308">
                  <c:v>119.92689132494239</c:v>
                </c:pt>
                <c:pt idx="309">
                  <c:v>119.94854513465948</c:v>
                </c:pt>
                <c:pt idx="310">
                  <c:v>119.88902422519953</c:v>
                </c:pt>
                <c:pt idx="311">
                  <c:v>119.85651644336167</c:v>
                </c:pt>
                <c:pt idx="312">
                  <c:v>119.92147787251304</c:v>
                </c:pt>
                <c:pt idx="313">
                  <c:v>119.71850047367707</c:v>
                </c:pt>
                <c:pt idx="314">
                  <c:v>119.7428610096088</c:v>
                </c:pt>
                <c:pt idx="315">
                  <c:v>119.83486263364451</c:v>
                </c:pt>
                <c:pt idx="316">
                  <c:v>119.84842333197989</c:v>
                </c:pt>
                <c:pt idx="317">
                  <c:v>119.94586547570717</c:v>
                </c:pt>
                <c:pt idx="318">
                  <c:v>119.8538367844091</c:v>
                </c:pt>
                <c:pt idx="319">
                  <c:v>119.97022601163881</c:v>
                </c:pt>
                <c:pt idx="320">
                  <c:v>120.09202869129784</c:v>
                </c:pt>
                <c:pt idx="321">
                  <c:v>120.02704019488414</c:v>
                </c:pt>
                <c:pt idx="322">
                  <c:v>119.83215590742979</c:v>
                </c:pt>
                <c:pt idx="323">
                  <c:v>120.09470835025023</c:v>
                </c:pt>
                <c:pt idx="324">
                  <c:v>120.14072269589924</c:v>
                </c:pt>
                <c:pt idx="325">
                  <c:v>120.18132358911895</c:v>
                </c:pt>
                <c:pt idx="326">
                  <c:v>120.17320341047491</c:v>
                </c:pt>
                <c:pt idx="327">
                  <c:v>120.02974692109885</c:v>
                </c:pt>
                <c:pt idx="328">
                  <c:v>122.11392610637427</c:v>
                </c:pt>
                <c:pt idx="329">
                  <c:v>122.20595479767213</c:v>
                </c:pt>
                <c:pt idx="330">
                  <c:v>122.27903640546751</c:v>
                </c:pt>
                <c:pt idx="331">
                  <c:v>122.30883746109068</c:v>
                </c:pt>
                <c:pt idx="332">
                  <c:v>122.31963729868718</c:v>
                </c:pt>
                <c:pt idx="333">
                  <c:v>122.34943835431041</c:v>
                </c:pt>
                <c:pt idx="334">
                  <c:v>122.36838543781288</c:v>
                </c:pt>
                <c:pt idx="335">
                  <c:v>122.25740966301264</c:v>
                </c:pt>
                <c:pt idx="336">
                  <c:v>126.61523886858832</c:v>
                </c:pt>
                <c:pt idx="337">
                  <c:v>126.66125321423745</c:v>
                </c:pt>
                <c:pt idx="338">
                  <c:v>126.67746650426307</c:v>
                </c:pt>
                <c:pt idx="339">
                  <c:v>131.52791988090425</c:v>
                </c:pt>
                <c:pt idx="340">
                  <c:v>131.81483285965621</c:v>
                </c:pt>
                <c:pt idx="341">
                  <c:v>131.262687779131</c:v>
                </c:pt>
                <c:pt idx="342">
                  <c:v>130.92434700230086</c:v>
                </c:pt>
                <c:pt idx="343">
                  <c:v>144.5147922587629</c:v>
                </c:pt>
                <c:pt idx="344">
                  <c:v>144.60952767627555</c:v>
                </c:pt>
                <c:pt idx="345">
                  <c:v>144.46607118689946</c:v>
                </c:pt>
                <c:pt idx="346">
                  <c:v>144.46607118689946</c:v>
                </c:pt>
                <c:pt idx="347">
                  <c:v>144.29557450263906</c:v>
                </c:pt>
                <c:pt idx="348">
                  <c:v>144.60140749763175</c:v>
                </c:pt>
                <c:pt idx="349">
                  <c:v>144.54730004060102</c:v>
                </c:pt>
                <c:pt idx="350">
                  <c:v>153.836757341995</c:v>
                </c:pt>
                <c:pt idx="351">
                  <c:v>153.75284882934093</c:v>
                </c:pt>
                <c:pt idx="352">
                  <c:v>153.95046691027216</c:v>
                </c:pt>
                <c:pt idx="353">
                  <c:v>153.84490458790094</c:v>
                </c:pt>
                <c:pt idx="354">
                  <c:v>153.8123968060633</c:v>
                </c:pt>
                <c:pt idx="355">
                  <c:v>154.08036270131268</c:v>
                </c:pt>
                <c:pt idx="356">
                  <c:v>153.86111787792692</c:v>
                </c:pt>
                <c:pt idx="357">
                  <c:v>153.82322371092164</c:v>
                </c:pt>
                <c:pt idx="358">
                  <c:v>153.76370280146153</c:v>
                </c:pt>
                <c:pt idx="359">
                  <c:v>153.76370280146153</c:v>
                </c:pt>
                <c:pt idx="360">
                  <c:v>153.89630531871714</c:v>
                </c:pt>
                <c:pt idx="361">
                  <c:v>160.59003924753026</c:v>
                </c:pt>
                <c:pt idx="362">
                  <c:v>160.57653268371908</c:v>
                </c:pt>
                <c:pt idx="363">
                  <c:v>160.39244823386124</c:v>
                </c:pt>
                <c:pt idx="364">
                  <c:v>160.48177019894442</c:v>
                </c:pt>
                <c:pt idx="365">
                  <c:v>160.90131276221427</c:v>
                </c:pt>
                <c:pt idx="366">
                  <c:v>160.82825822168101</c:v>
                </c:pt>
                <c:pt idx="367">
                  <c:v>160.74702936797959</c:v>
                </c:pt>
                <c:pt idx="368">
                  <c:v>160.74702936797959</c:v>
                </c:pt>
                <c:pt idx="369">
                  <c:v>160.74702936797959</c:v>
                </c:pt>
                <c:pt idx="370">
                  <c:v>146.4420083908513</c:v>
                </c:pt>
                <c:pt idx="371">
                  <c:v>146.40682095006105</c:v>
                </c:pt>
                <c:pt idx="372">
                  <c:v>146.59358505887116</c:v>
                </c:pt>
                <c:pt idx="373">
                  <c:v>146.71806739748277</c:v>
                </c:pt>
                <c:pt idx="374">
                  <c:v>179.18527540939235</c:v>
                </c:pt>
                <c:pt idx="375">
                  <c:v>179.29893084314523</c:v>
                </c:pt>
                <c:pt idx="376">
                  <c:v>179.30166463662198</c:v>
                </c:pt>
                <c:pt idx="377">
                  <c:v>179.1581810799839</c:v>
                </c:pt>
                <c:pt idx="378">
                  <c:v>179.18527540939235</c:v>
                </c:pt>
                <c:pt idx="379">
                  <c:v>179.27727703342808</c:v>
                </c:pt>
                <c:pt idx="380">
                  <c:v>179.34765191500878</c:v>
                </c:pt>
                <c:pt idx="381">
                  <c:v>212.18026796589524</c:v>
                </c:pt>
                <c:pt idx="382">
                  <c:v>212.26146975233465</c:v>
                </c:pt>
                <c:pt idx="383">
                  <c:v>179.30975774800379</c:v>
                </c:pt>
                <c:pt idx="384">
                  <c:v>179.29351739071592</c:v>
                </c:pt>
                <c:pt idx="385">
                  <c:v>179.37745297063213</c:v>
                </c:pt>
                <c:pt idx="386">
                  <c:v>179.42885370144799</c:v>
                </c:pt>
                <c:pt idx="387">
                  <c:v>179.29351739071595</c:v>
                </c:pt>
                <c:pt idx="388">
                  <c:v>179.46404114223847</c:v>
                </c:pt>
                <c:pt idx="389">
                  <c:v>179.42885370144796</c:v>
                </c:pt>
                <c:pt idx="390">
                  <c:v>179.4234402490188</c:v>
                </c:pt>
                <c:pt idx="391">
                  <c:v>179.46674786845324</c:v>
                </c:pt>
                <c:pt idx="392">
                  <c:v>179.42885370144796</c:v>
                </c:pt>
                <c:pt idx="393">
                  <c:v>180.88239274597396</c:v>
                </c:pt>
                <c:pt idx="394">
                  <c:v>180.90401948842884</c:v>
                </c:pt>
                <c:pt idx="395">
                  <c:v>180.90675328190537</c:v>
                </c:pt>
                <c:pt idx="396">
                  <c:v>180.9256732981456</c:v>
                </c:pt>
                <c:pt idx="397">
                  <c:v>181.05291649749645</c:v>
                </c:pt>
                <c:pt idx="398">
                  <c:v>172.56188929489767</c:v>
                </c:pt>
                <c:pt idx="399">
                  <c:v>195.64485045337648</c:v>
                </c:pt>
                <c:pt idx="400">
                  <c:v>172.44550006766812</c:v>
                </c:pt>
                <c:pt idx="401">
                  <c:v>172.59439707673567</c:v>
                </c:pt>
                <c:pt idx="402">
                  <c:v>172.54294221139529</c:v>
                </c:pt>
                <c:pt idx="403">
                  <c:v>149.57366355393137</c:v>
                </c:pt>
                <c:pt idx="404">
                  <c:v>172.66203816483957</c:v>
                </c:pt>
                <c:pt idx="405">
                  <c:v>172.69451887941528</c:v>
                </c:pt>
                <c:pt idx="406">
                  <c:v>173.57423196643657</c:v>
                </c:pt>
                <c:pt idx="407">
                  <c:v>173.54713763702804</c:v>
                </c:pt>
                <c:pt idx="408">
                  <c:v>173.54713763702804</c:v>
                </c:pt>
                <c:pt idx="409">
                  <c:v>173.63645960211119</c:v>
                </c:pt>
                <c:pt idx="410">
                  <c:v>173.66352686425753</c:v>
                </c:pt>
                <c:pt idx="411">
                  <c:v>173.82593043713644</c:v>
                </c:pt>
                <c:pt idx="412">
                  <c:v>173.9341994857221</c:v>
                </c:pt>
                <c:pt idx="413">
                  <c:v>174.0154012721612</c:v>
                </c:pt>
                <c:pt idx="414">
                  <c:v>174.01269454594654</c:v>
                </c:pt>
                <c:pt idx="415">
                  <c:v>174.09660305860061</c:v>
                </c:pt>
                <c:pt idx="416">
                  <c:v>174.17780484504001</c:v>
                </c:pt>
                <c:pt idx="417">
                  <c:v>174.17780484504001</c:v>
                </c:pt>
                <c:pt idx="418">
                  <c:v>173.98836107727712</c:v>
                </c:pt>
                <c:pt idx="419">
                  <c:v>174.06956286371613</c:v>
                </c:pt>
                <c:pt idx="420">
                  <c:v>174.04246853430772</c:v>
                </c:pt>
                <c:pt idx="421">
                  <c:v>174.15076465015545</c:v>
                </c:pt>
                <c:pt idx="422">
                  <c:v>174.04246853430757</c:v>
                </c:pt>
                <c:pt idx="423">
                  <c:v>173.79886317498978</c:v>
                </c:pt>
                <c:pt idx="424">
                  <c:v>173.79886317498978</c:v>
                </c:pt>
                <c:pt idx="425">
                  <c:v>173.79886317498978</c:v>
                </c:pt>
                <c:pt idx="426">
                  <c:v>173.82593043713638</c:v>
                </c:pt>
                <c:pt idx="427">
                  <c:v>173.85302476654471</c:v>
                </c:pt>
                <c:pt idx="428">
                  <c:v>173.79886317498978</c:v>
                </c:pt>
                <c:pt idx="429">
                  <c:v>173.79886317498978</c:v>
                </c:pt>
                <c:pt idx="430">
                  <c:v>173.88006496142921</c:v>
                </c:pt>
                <c:pt idx="431">
                  <c:v>173.93419948572208</c:v>
                </c:pt>
                <c:pt idx="432">
                  <c:v>174.23196643659486</c:v>
                </c:pt>
                <c:pt idx="433">
                  <c:v>174.20487210718619</c:v>
                </c:pt>
                <c:pt idx="434">
                  <c:v>174.12367032074687</c:v>
                </c:pt>
                <c:pt idx="435">
                  <c:v>173.50112329137889</c:v>
                </c:pt>
                <c:pt idx="436">
                  <c:v>171.66057653268376</c:v>
                </c:pt>
                <c:pt idx="437">
                  <c:v>171.79588577615345</c:v>
                </c:pt>
                <c:pt idx="438">
                  <c:v>171.85002030044669</c:v>
                </c:pt>
                <c:pt idx="439">
                  <c:v>171.85002030044669</c:v>
                </c:pt>
                <c:pt idx="440">
                  <c:v>171.85002030044669</c:v>
                </c:pt>
                <c:pt idx="441">
                  <c:v>171.82298010556227</c:v>
                </c:pt>
                <c:pt idx="442">
                  <c:v>177.4258763026121</c:v>
                </c:pt>
                <c:pt idx="443">
                  <c:v>177.39880904046564</c:v>
                </c:pt>
                <c:pt idx="444">
                  <c:v>177.39880904046564</c:v>
                </c:pt>
                <c:pt idx="445">
                  <c:v>173.36578698064687</c:v>
                </c:pt>
                <c:pt idx="446">
                  <c:v>171.41694410610359</c:v>
                </c:pt>
                <c:pt idx="447">
                  <c:v>171.44403843551217</c:v>
                </c:pt>
                <c:pt idx="448">
                  <c:v>161.02311544187287</c:v>
                </c:pt>
                <c:pt idx="449">
                  <c:v>160.96898091758027</c:v>
                </c:pt>
                <c:pt idx="450">
                  <c:v>160.91487346054922</c:v>
                </c:pt>
                <c:pt idx="451">
                  <c:v>160.72537555826219</c:v>
                </c:pt>
                <c:pt idx="452">
                  <c:v>160.69833536337791</c:v>
                </c:pt>
                <c:pt idx="453">
                  <c:v>160.53593179049929</c:v>
                </c:pt>
                <c:pt idx="454">
                  <c:v>160.53593179049929</c:v>
                </c:pt>
                <c:pt idx="455">
                  <c:v>160.67124103396941</c:v>
                </c:pt>
                <c:pt idx="456">
                  <c:v>160.59003924753011</c:v>
                </c:pt>
                <c:pt idx="457">
                  <c:v>156.36754635268667</c:v>
                </c:pt>
                <c:pt idx="458">
                  <c:v>156.50288266341838</c:v>
                </c:pt>
                <c:pt idx="459">
                  <c:v>156.39464068209506</c:v>
                </c:pt>
                <c:pt idx="460">
                  <c:v>156.39464068209506</c:v>
                </c:pt>
                <c:pt idx="461">
                  <c:v>156.36754635268667</c:v>
                </c:pt>
                <c:pt idx="462">
                  <c:v>152.36159155501426</c:v>
                </c:pt>
                <c:pt idx="463">
                  <c:v>152.19921504939754</c:v>
                </c:pt>
                <c:pt idx="464">
                  <c:v>152.33455136012978</c:v>
                </c:pt>
                <c:pt idx="465">
                  <c:v>152.33455136012978</c:v>
                </c:pt>
                <c:pt idx="466">
                  <c:v>149.51952902963842</c:v>
                </c:pt>
                <c:pt idx="467">
                  <c:v>149.35712545676009</c:v>
                </c:pt>
                <c:pt idx="468">
                  <c:v>146.37972662065218</c:v>
                </c:pt>
                <c:pt idx="469">
                  <c:v>146.5691974556774</c:v>
                </c:pt>
                <c:pt idx="470">
                  <c:v>146.4609284070917</c:v>
                </c:pt>
                <c:pt idx="471">
                  <c:v>146.54215726079298</c:v>
                </c:pt>
                <c:pt idx="472">
                  <c:v>146.4609284070917</c:v>
                </c:pt>
                <c:pt idx="473">
                  <c:v>143.83543104614961</c:v>
                </c:pt>
                <c:pt idx="474">
                  <c:v>139.66704560833662</c:v>
                </c:pt>
                <c:pt idx="475">
                  <c:v>139.80238191906881</c:v>
                </c:pt>
                <c:pt idx="476">
                  <c:v>139.72120719989158</c:v>
                </c:pt>
                <c:pt idx="477">
                  <c:v>139.80238191906881</c:v>
                </c:pt>
                <c:pt idx="478">
                  <c:v>139.74824739477594</c:v>
                </c:pt>
                <c:pt idx="479">
                  <c:v>139.74824739477594</c:v>
                </c:pt>
                <c:pt idx="480">
                  <c:v>135.76935985925016</c:v>
                </c:pt>
                <c:pt idx="481">
                  <c:v>135.76935985925016</c:v>
                </c:pt>
                <c:pt idx="482">
                  <c:v>135.76935985925016</c:v>
                </c:pt>
                <c:pt idx="483">
                  <c:v>135.87765597509798</c:v>
                </c:pt>
                <c:pt idx="484">
                  <c:v>136.01299228583019</c:v>
                </c:pt>
                <c:pt idx="485">
                  <c:v>135.98589795642175</c:v>
                </c:pt>
                <c:pt idx="486">
                  <c:v>135.9588577615373</c:v>
                </c:pt>
                <c:pt idx="487">
                  <c:v>135.76935985925013</c:v>
                </c:pt>
                <c:pt idx="488">
                  <c:v>135.85056164568951</c:v>
                </c:pt>
                <c:pt idx="489">
                  <c:v>135.85056164568951</c:v>
                </c:pt>
                <c:pt idx="490">
                  <c:v>135.90469616998215</c:v>
                </c:pt>
                <c:pt idx="491">
                  <c:v>135.79645418865854</c:v>
                </c:pt>
                <c:pt idx="492">
                  <c:v>135.7693598592501</c:v>
                </c:pt>
                <c:pt idx="493">
                  <c:v>135.82349438354296</c:v>
                </c:pt>
                <c:pt idx="494">
                  <c:v>135.79645418865854</c:v>
                </c:pt>
                <c:pt idx="495">
                  <c:v>135.82349438354294</c:v>
                </c:pt>
                <c:pt idx="496">
                  <c:v>135.82349438354294</c:v>
                </c:pt>
                <c:pt idx="497">
                  <c:v>135.77209365272685</c:v>
                </c:pt>
                <c:pt idx="498">
                  <c:v>134.3889294897821</c:v>
                </c:pt>
                <c:pt idx="499">
                  <c:v>134.44309108133695</c:v>
                </c:pt>
                <c:pt idx="500">
                  <c:v>134.55133306266069</c:v>
                </c:pt>
                <c:pt idx="501">
                  <c:v>125.45673298145873</c:v>
                </c:pt>
                <c:pt idx="502">
                  <c:v>125.29432940858023</c:v>
                </c:pt>
                <c:pt idx="503">
                  <c:v>125.15899309784801</c:v>
                </c:pt>
                <c:pt idx="504">
                  <c:v>125.21312762214092</c:v>
                </c:pt>
                <c:pt idx="505">
                  <c:v>125.26728921369589</c:v>
                </c:pt>
                <c:pt idx="506">
                  <c:v>125.26728921369589</c:v>
                </c:pt>
                <c:pt idx="507">
                  <c:v>125.2401948842874</c:v>
                </c:pt>
                <c:pt idx="508">
                  <c:v>125.32139667072656</c:v>
                </c:pt>
                <c:pt idx="509">
                  <c:v>125.32139667072656</c:v>
                </c:pt>
                <c:pt idx="510">
                  <c:v>125.32139667072656</c:v>
                </c:pt>
                <c:pt idx="511">
                  <c:v>125.2401948842874</c:v>
                </c:pt>
                <c:pt idx="512">
                  <c:v>125.34849100013518</c:v>
                </c:pt>
                <c:pt idx="513">
                  <c:v>125.34849100013518</c:v>
                </c:pt>
                <c:pt idx="514">
                  <c:v>125.45673298145871</c:v>
                </c:pt>
                <c:pt idx="515">
                  <c:v>125.158993097848</c:v>
                </c:pt>
                <c:pt idx="516">
                  <c:v>125.158993097848</c:v>
                </c:pt>
              </c:numCache>
            </c:numRef>
          </c:val>
        </c:ser>
        <c:ser>
          <c:idx val="3"/>
          <c:order val="3"/>
          <c:tx>
            <c:v>Total</c:v>
          </c:tx>
          <c:marker>
            <c:symbol val="none"/>
          </c:marker>
          <c:cat>
            <c:strRef>
              <c:f>'CDS at BP oil spill'!$I$3:$I$519</c:f>
              <c:strCache>
                <c:ptCount val="517"/>
                <c:pt idx="0">
                  <c:v>Accident</c:v>
                </c:pt>
                <c:pt idx="1">
                  <c:v>21/4/2010</c:v>
                </c:pt>
                <c:pt idx="2">
                  <c:v>22/4/2010</c:v>
                </c:pt>
                <c:pt idx="3">
                  <c:v>23/4/2010</c:v>
                </c:pt>
                <c:pt idx="4">
                  <c:v>26/4/2010</c:v>
                </c:pt>
                <c:pt idx="5">
                  <c:v>27/4/2010</c:v>
                </c:pt>
                <c:pt idx="6">
                  <c:v>28/4/2010</c:v>
                </c:pt>
                <c:pt idx="7">
                  <c:v>29/4/2010</c:v>
                </c:pt>
                <c:pt idx="8">
                  <c:v>30/4/2010</c:v>
                </c:pt>
                <c:pt idx="9">
                  <c:v>05/03/2010</c:v>
                </c:pt>
                <c:pt idx="10">
                  <c:v>05/04/2010</c:v>
                </c:pt>
                <c:pt idx="11">
                  <c:v>05/05/2010</c:v>
                </c:pt>
                <c:pt idx="12">
                  <c:v>05/06/2010</c:v>
                </c:pt>
                <c:pt idx="13">
                  <c:v>05/07/2010</c:v>
                </c:pt>
                <c:pt idx="14">
                  <c:v>05/10/2010</c:v>
                </c:pt>
                <c:pt idx="15">
                  <c:v>05/11/2010</c:v>
                </c:pt>
                <c:pt idx="16">
                  <c:v>05/12/2010</c:v>
                </c:pt>
                <c:pt idx="17">
                  <c:v>13/5/2010</c:v>
                </c:pt>
                <c:pt idx="18">
                  <c:v>14/5/2010</c:v>
                </c:pt>
                <c:pt idx="19">
                  <c:v>17/5/2010</c:v>
                </c:pt>
                <c:pt idx="20">
                  <c:v>18/5/2010</c:v>
                </c:pt>
                <c:pt idx="21">
                  <c:v>19/5/2010</c:v>
                </c:pt>
                <c:pt idx="22">
                  <c:v>20/5/2010</c:v>
                </c:pt>
                <c:pt idx="23">
                  <c:v>21/5/2010</c:v>
                </c:pt>
                <c:pt idx="24">
                  <c:v>24/5/2010</c:v>
                </c:pt>
                <c:pt idx="25">
                  <c:v>25/5/2010</c:v>
                </c:pt>
                <c:pt idx="26">
                  <c:v>26/5/2010</c:v>
                </c:pt>
                <c:pt idx="27">
                  <c:v>27/5/2010</c:v>
                </c:pt>
                <c:pt idx="28">
                  <c:v>28/5/2010</c:v>
                </c:pt>
                <c:pt idx="29">
                  <c:v>31/5/2010</c:v>
                </c:pt>
                <c:pt idx="30">
                  <c:v>06/01/2010</c:v>
                </c:pt>
                <c:pt idx="31">
                  <c:v>06/02/2010</c:v>
                </c:pt>
                <c:pt idx="32">
                  <c:v>06/03/2010</c:v>
                </c:pt>
                <c:pt idx="33">
                  <c:v>06/04/2010</c:v>
                </c:pt>
                <c:pt idx="34">
                  <c:v>06/07/2010</c:v>
                </c:pt>
                <c:pt idx="35">
                  <c:v>06/08/2010</c:v>
                </c:pt>
                <c:pt idx="36">
                  <c:v>06/09/2010</c:v>
                </c:pt>
                <c:pt idx="37">
                  <c:v>06/10/2010</c:v>
                </c:pt>
                <c:pt idx="38">
                  <c:v>06/11/2010</c:v>
                </c:pt>
                <c:pt idx="39">
                  <c:v>14/6/2010</c:v>
                </c:pt>
                <c:pt idx="40">
                  <c:v>15/6/2010</c:v>
                </c:pt>
                <c:pt idx="41">
                  <c:v>16/6/2010</c:v>
                </c:pt>
                <c:pt idx="42">
                  <c:v>17/6/2010</c:v>
                </c:pt>
                <c:pt idx="43">
                  <c:v>18/6/2010</c:v>
                </c:pt>
                <c:pt idx="44">
                  <c:v>21/6/2010</c:v>
                </c:pt>
                <c:pt idx="45">
                  <c:v>22/6/2010</c:v>
                </c:pt>
                <c:pt idx="46">
                  <c:v>23/6/2010</c:v>
                </c:pt>
                <c:pt idx="47">
                  <c:v>24/6/2010</c:v>
                </c:pt>
                <c:pt idx="48">
                  <c:v>25/6/2010</c:v>
                </c:pt>
                <c:pt idx="49">
                  <c:v>28/6/2010</c:v>
                </c:pt>
                <c:pt idx="50">
                  <c:v>29/6/2010</c:v>
                </c:pt>
                <c:pt idx="51">
                  <c:v>30/6/2010</c:v>
                </c:pt>
                <c:pt idx="52">
                  <c:v>07/01/2010</c:v>
                </c:pt>
                <c:pt idx="53">
                  <c:v>07/02/2010</c:v>
                </c:pt>
                <c:pt idx="54">
                  <c:v>07/05/2010</c:v>
                </c:pt>
                <c:pt idx="55">
                  <c:v>07/06/2010</c:v>
                </c:pt>
                <c:pt idx="56">
                  <c:v>07/07/2010</c:v>
                </c:pt>
                <c:pt idx="57">
                  <c:v>07/08/2010</c:v>
                </c:pt>
                <c:pt idx="58">
                  <c:v>07/09/2010</c:v>
                </c:pt>
                <c:pt idx="59">
                  <c:v>07/12/2010</c:v>
                </c:pt>
                <c:pt idx="60">
                  <c:v>13/7/2010</c:v>
                </c:pt>
                <c:pt idx="61">
                  <c:v>14/7/2010</c:v>
                </c:pt>
                <c:pt idx="62">
                  <c:v>15/7/2010</c:v>
                </c:pt>
                <c:pt idx="63">
                  <c:v>16/7/2010</c:v>
                </c:pt>
                <c:pt idx="64">
                  <c:v>19/7/2010</c:v>
                </c:pt>
                <c:pt idx="65">
                  <c:v>20/7/2010</c:v>
                </c:pt>
                <c:pt idx="66">
                  <c:v>21/7/2010</c:v>
                </c:pt>
                <c:pt idx="67">
                  <c:v>22/7/2010</c:v>
                </c:pt>
                <c:pt idx="68">
                  <c:v>23/7/2010</c:v>
                </c:pt>
                <c:pt idx="69">
                  <c:v>26/7/2010</c:v>
                </c:pt>
                <c:pt idx="70">
                  <c:v>27/7/2010</c:v>
                </c:pt>
                <c:pt idx="71">
                  <c:v>28/7/2010</c:v>
                </c:pt>
                <c:pt idx="72">
                  <c:v>29/7/2010</c:v>
                </c:pt>
                <c:pt idx="73">
                  <c:v>30/7/2010</c:v>
                </c:pt>
                <c:pt idx="74">
                  <c:v>08/02/2010</c:v>
                </c:pt>
                <c:pt idx="75">
                  <c:v>08/03/2010</c:v>
                </c:pt>
                <c:pt idx="76">
                  <c:v>08/04/2010</c:v>
                </c:pt>
                <c:pt idx="77">
                  <c:v>08/05/2010</c:v>
                </c:pt>
                <c:pt idx="78">
                  <c:v>08/06/2010</c:v>
                </c:pt>
                <c:pt idx="79">
                  <c:v>08/09/2010</c:v>
                </c:pt>
                <c:pt idx="80">
                  <c:v>08/10/2010</c:v>
                </c:pt>
                <c:pt idx="81">
                  <c:v>08/11/2010</c:v>
                </c:pt>
                <c:pt idx="82">
                  <c:v>08/12/2010</c:v>
                </c:pt>
                <c:pt idx="83">
                  <c:v>13/8/2010</c:v>
                </c:pt>
                <c:pt idx="84">
                  <c:v>16/8/2010</c:v>
                </c:pt>
                <c:pt idx="85">
                  <c:v>17/8/2010</c:v>
                </c:pt>
                <c:pt idx="86">
                  <c:v>18/8/2010</c:v>
                </c:pt>
                <c:pt idx="87">
                  <c:v>19/8/2010</c:v>
                </c:pt>
                <c:pt idx="88">
                  <c:v>20/8/2010</c:v>
                </c:pt>
                <c:pt idx="89">
                  <c:v>23/8/2010</c:v>
                </c:pt>
                <c:pt idx="90">
                  <c:v>24/8/2010</c:v>
                </c:pt>
                <c:pt idx="91">
                  <c:v>25/8/2010</c:v>
                </c:pt>
                <c:pt idx="92">
                  <c:v>26/8/2010</c:v>
                </c:pt>
                <c:pt idx="93">
                  <c:v>27/8/2010</c:v>
                </c:pt>
                <c:pt idx="94">
                  <c:v>30/8/2010</c:v>
                </c:pt>
                <c:pt idx="95">
                  <c:v>31/8/2010</c:v>
                </c:pt>
                <c:pt idx="96">
                  <c:v>09/01/2010</c:v>
                </c:pt>
                <c:pt idx="97">
                  <c:v>09/02/2010</c:v>
                </c:pt>
                <c:pt idx="98">
                  <c:v>09/03/2010</c:v>
                </c:pt>
                <c:pt idx="99">
                  <c:v>09/06/2010</c:v>
                </c:pt>
                <c:pt idx="100">
                  <c:v>09/07/2010</c:v>
                </c:pt>
                <c:pt idx="101">
                  <c:v>09/08/2010</c:v>
                </c:pt>
                <c:pt idx="102">
                  <c:v>09/09/2010</c:v>
                </c:pt>
                <c:pt idx="103">
                  <c:v>09/10/2010</c:v>
                </c:pt>
                <c:pt idx="104">
                  <c:v>13/9/2010</c:v>
                </c:pt>
                <c:pt idx="105">
                  <c:v>14/9/2010</c:v>
                </c:pt>
                <c:pt idx="106">
                  <c:v>15/9/2010</c:v>
                </c:pt>
                <c:pt idx="107">
                  <c:v>16/9/2010</c:v>
                </c:pt>
                <c:pt idx="108">
                  <c:v>17/9/2010</c:v>
                </c:pt>
                <c:pt idx="109">
                  <c:v>20/9/2010</c:v>
                </c:pt>
                <c:pt idx="110">
                  <c:v>21/9/2010</c:v>
                </c:pt>
                <c:pt idx="111">
                  <c:v>22/9/2010</c:v>
                </c:pt>
                <c:pt idx="112">
                  <c:v>23/9/2010</c:v>
                </c:pt>
                <c:pt idx="113">
                  <c:v>24/9/2010</c:v>
                </c:pt>
                <c:pt idx="114">
                  <c:v>27/9/2010</c:v>
                </c:pt>
                <c:pt idx="115">
                  <c:v>28/9/2010</c:v>
                </c:pt>
                <c:pt idx="116">
                  <c:v>29/9/2010</c:v>
                </c:pt>
                <c:pt idx="117">
                  <c:v>30/9/2010</c:v>
                </c:pt>
                <c:pt idx="118">
                  <c:v>10/01/2010</c:v>
                </c:pt>
                <c:pt idx="119">
                  <c:v>10/04/2010</c:v>
                </c:pt>
                <c:pt idx="120">
                  <c:v>10/05/2010</c:v>
                </c:pt>
                <c:pt idx="121">
                  <c:v>10/06/2010</c:v>
                </c:pt>
                <c:pt idx="122">
                  <c:v>10/07/2010</c:v>
                </c:pt>
                <c:pt idx="123">
                  <c:v>10/08/2010</c:v>
                </c:pt>
                <c:pt idx="124">
                  <c:v>10/11/2010</c:v>
                </c:pt>
                <c:pt idx="125">
                  <c:v>10/12/2010</c:v>
                </c:pt>
                <c:pt idx="126">
                  <c:v>13/10/2010</c:v>
                </c:pt>
                <c:pt idx="127">
                  <c:v>14/10/2010</c:v>
                </c:pt>
                <c:pt idx="128">
                  <c:v>15/10/2010</c:v>
                </c:pt>
                <c:pt idx="129">
                  <c:v>18/10/2010</c:v>
                </c:pt>
                <c:pt idx="130">
                  <c:v>19/10/2010</c:v>
                </c:pt>
                <c:pt idx="131">
                  <c:v>20/10/2010</c:v>
                </c:pt>
                <c:pt idx="132">
                  <c:v>21/10/2010</c:v>
                </c:pt>
                <c:pt idx="133">
                  <c:v>22/10/2010</c:v>
                </c:pt>
                <c:pt idx="134">
                  <c:v>25/10/2010</c:v>
                </c:pt>
                <c:pt idx="135">
                  <c:v>26/10/2010</c:v>
                </c:pt>
                <c:pt idx="136">
                  <c:v>27/10/2010</c:v>
                </c:pt>
                <c:pt idx="137">
                  <c:v>28/10/2010</c:v>
                </c:pt>
                <c:pt idx="138">
                  <c:v>29/10/2010</c:v>
                </c:pt>
                <c:pt idx="139">
                  <c:v>11/01/2010</c:v>
                </c:pt>
                <c:pt idx="140">
                  <c:v>11/02/2010</c:v>
                </c:pt>
                <c:pt idx="141">
                  <c:v>11/03/2010</c:v>
                </c:pt>
                <c:pt idx="142">
                  <c:v>11/04/2010</c:v>
                </c:pt>
                <c:pt idx="143">
                  <c:v>11/05/2010</c:v>
                </c:pt>
                <c:pt idx="144">
                  <c:v>11/08/2010</c:v>
                </c:pt>
                <c:pt idx="145">
                  <c:v>11/09/2010</c:v>
                </c:pt>
                <c:pt idx="146">
                  <c:v>11/10/2010</c:v>
                </c:pt>
                <c:pt idx="147">
                  <c:v>11/11/2010</c:v>
                </c:pt>
                <c:pt idx="148">
                  <c:v>11/12/2010</c:v>
                </c:pt>
                <c:pt idx="149">
                  <c:v>15/11/2010</c:v>
                </c:pt>
                <c:pt idx="150">
                  <c:v>16/11/2010</c:v>
                </c:pt>
                <c:pt idx="151">
                  <c:v>17/11/2010</c:v>
                </c:pt>
                <c:pt idx="152">
                  <c:v>18/11/2010</c:v>
                </c:pt>
                <c:pt idx="153">
                  <c:v>19/11/2010</c:v>
                </c:pt>
                <c:pt idx="154">
                  <c:v>22/11/2010</c:v>
                </c:pt>
                <c:pt idx="155">
                  <c:v>23/11/2010</c:v>
                </c:pt>
                <c:pt idx="156">
                  <c:v>24/11/2010</c:v>
                </c:pt>
                <c:pt idx="157">
                  <c:v>25/11/2010</c:v>
                </c:pt>
                <c:pt idx="158">
                  <c:v>26/11/2010</c:v>
                </c:pt>
                <c:pt idx="159">
                  <c:v>29/11/2010</c:v>
                </c:pt>
                <c:pt idx="160">
                  <c:v>30/11/2010</c:v>
                </c:pt>
                <c:pt idx="161">
                  <c:v>12/01/2010</c:v>
                </c:pt>
                <c:pt idx="162">
                  <c:v>12/02/2010</c:v>
                </c:pt>
                <c:pt idx="163">
                  <c:v>12/03/2010</c:v>
                </c:pt>
                <c:pt idx="164">
                  <c:v>12/06/2010</c:v>
                </c:pt>
                <c:pt idx="165">
                  <c:v>12/07/2010</c:v>
                </c:pt>
                <c:pt idx="166">
                  <c:v>12/08/2010</c:v>
                </c:pt>
                <c:pt idx="167">
                  <c:v>12/09/2010</c:v>
                </c:pt>
                <c:pt idx="168">
                  <c:v>12/10/2010</c:v>
                </c:pt>
                <c:pt idx="169">
                  <c:v>13/12/2010</c:v>
                </c:pt>
                <c:pt idx="170">
                  <c:v>14/12/2010</c:v>
                </c:pt>
                <c:pt idx="171">
                  <c:v>15/12/2010</c:v>
                </c:pt>
                <c:pt idx="172">
                  <c:v>16/12/2010</c:v>
                </c:pt>
                <c:pt idx="173">
                  <c:v>17/12/2010</c:v>
                </c:pt>
                <c:pt idx="174">
                  <c:v>20/12/2010</c:v>
                </c:pt>
                <c:pt idx="175">
                  <c:v>21/12/2010</c:v>
                </c:pt>
                <c:pt idx="176">
                  <c:v>22/12/2010</c:v>
                </c:pt>
                <c:pt idx="177">
                  <c:v>23/12/2010</c:v>
                </c:pt>
                <c:pt idx="178">
                  <c:v>24/12/2010</c:v>
                </c:pt>
                <c:pt idx="179">
                  <c:v>27/12/2010</c:v>
                </c:pt>
                <c:pt idx="180">
                  <c:v>28/12/2010</c:v>
                </c:pt>
                <c:pt idx="181">
                  <c:v>29/12/2010</c:v>
                </c:pt>
                <c:pt idx="182">
                  <c:v>30/12/2010</c:v>
                </c:pt>
                <c:pt idx="183">
                  <c:v>31/12/2010</c:v>
                </c:pt>
                <c:pt idx="184">
                  <c:v>01/03/2011</c:v>
                </c:pt>
                <c:pt idx="185">
                  <c:v>01/04/2011</c:v>
                </c:pt>
                <c:pt idx="186">
                  <c:v>01/05/2011</c:v>
                </c:pt>
                <c:pt idx="187">
                  <c:v>01/06/2011</c:v>
                </c:pt>
                <c:pt idx="188">
                  <c:v>01/07/2011</c:v>
                </c:pt>
                <c:pt idx="189">
                  <c:v>01/10/2011</c:v>
                </c:pt>
                <c:pt idx="190">
                  <c:v>01/11/2011</c:v>
                </c:pt>
                <c:pt idx="191">
                  <c:v>01/12/2011</c:v>
                </c:pt>
                <c:pt idx="192">
                  <c:v>13/1/2011</c:v>
                </c:pt>
                <c:pt idx="193">
                  <c:v>14/1/2011</c:v>
                </c:pt>
                <c:pt idx="194">
                  <c:v>17/1/2011</c:v>
                </c:pt>
                <c:pt idx="195">
                  <c:v>18/1/2011</c:v>
                </c:pt>
                <c:pt idx="196">
                  <c:v>19/1/2011</c:v>
                </c:pt>
                <c:pt idx="197">
                  <c:v>20/1/2011</c:v>
                </c:pt>
                <c:pt idx="198">
                  <c:v>21/1/2011</c:v>
                </c:pt>
                <c:pt idx="199">
                  <c:v>24/1/2011</c:v>
                </c:pt>
                <c:pt idx="200">
                  <c:v>25/1/2011</c:v>
                </c:pt>
                <c:pt idx="201">
                  <c:v>26/1/2011</c:v>
                </c:pt>
                <c:pt idx="202">
                  <c:v>27/1/2011</c:v>
                </c:pt>
                <c:pt idx="203">
                  <c:v>28/1/2011</c:v>
                </c:pt>
                <c:pt idx="204">
                  <c:v>31/1/2011</c:v>
                </c:pt>
                <c:pt idx="205">
                  <c:v>02/01/2011</c:v>
                </c:pt>
                <c:pt idx="206">
                  <c:v>02/02/2011</c:v>
                </c:pt>
                <c:pt idx="207">
                  <c:v>02/03/2011</c:v>
                </c:pt>
                <c:pt idx="208">
                  <c:v>02/04/2011</c:v>
                </c:pt>
                <c:pt idx="209">
                  <c:v>02/07/2011</c:v>
                </c:pt>
                <c:pt idx="210">
                  <c:v>02/08/2011</c:v>
                </c:pt>
                <c:pt idx="211">
                  <c:v>02/09/2011</c:v>
                </c:pt>
                <c:pt idx="212">
                  <c:v>02/10/2011</c:v>
                </c:pt>
                <c:pt idx="213">
                  <c:v>02/11/2011</c:v>
                </c:pt>
                <c:pt idx="214">
                  <c:v>14/2/2011</c:v>
                </c:pt>
                <c:pt idx="215">
                  <c:v>15/2/2011</c:v>
                </c:pt>
                <c:pt idx="216">
                  <c:v>16/2/2011</c:v>
                </c:pt>
                <c:pt idx="217">
                  <c:v>17/2/2011</c:v>
                </c:pt>
                <c:pt idx="218">
                  <c:v>18/2/2011</c:v>
                </c:pt>
                <c:pt idx="219">
                  <c:v>21/2/2011</c:v>
                </c:pt>
                <c:pt idx="220">
                  <c:v>22/2/2011</c:v>
                </c:pt>
                <c:pt idx="221">
                  <c:v>23/2/2011</c:v>
                </c:pt>
                <c:pt idx="222">
                  <c:v>24/2/2011</c:v>
                </c:pt>
                <c:pt idx="223">
                  <c:v>25/2/2011</c:v>
                </c:pt>
                <c:pt idx="224">
                  <c:v>28/2/2011</c:v>
                </c:pt>
                <c:pt idx="225">
                  <c:v>03/01/2011</c:v>
                </c:pt>
                <c:pt idx="226">
                  <c:v>03/02/2011</c:v>
                </c:pt>
                <c:pt idx="227">
                  <c:v>03/03/2011</c:v>
                </c:pt>
                <c:pt idx="228">
                  <c:v>03/04/2011</c:v>
                </c:pt>
                <c:pt idx="229">
                  <c:v>03/07/2011</c:v>
                </c:pt>
                <c:pt idx="230">
                  <c:v>03/08/2011</c:v>
                </c:pt>
                <c:pt idx="231">
                  <c:v>03/09/2011</c:v>
                </c:pt>
                <c:pt idx="232">
                  <c:v>03/10/2011</c:v>
                </c:pt>
                <c:pt idx="233">
                  <c:v>03/11/2011</c:v>
                </c:pt>
                <c:pt idx="234">
                  <c:v>14/3/2011</c:v>
                </c:pt>
                <c:pt idx="235">
                  <c:v>15/3/2011</c:v>
                </c:pt>
                <c:pt idx="236">
                  <c:v>16/3/2011</c:v>
                </c:pt>
                <c:pt idx="237">
                  <c:v>17/3/2011</c:v>
                </c:pt>
                <c:pt idx="238">
                  <c:v>18/3/2011</c:v>
                </c:pt>
                <c:pt idx="239">
                  <c:v>21/3/2011</c:v>
                </c:pt>
                <c:pt idx="240">
                  <c:v>22/3/2011</c:v>
                </c:pt>
                <c:pt idx="241">
                  <c:v>23/3/2011</c:v>
                </c:pt>
                <c:pt idx="242">
                  <c:v>24/3/2011</c:v>
                </c:pt>
                <c:pt idx="243">
                  <c:v>25/3/2011</c:v>
                </c:pt>
                <c:pt idx="244">
                  <c:v>28/3/2011</c:v>
                </c:pt>
                <c:pt idx="245">
                  <c:v>29/3/2011</c:v>
                </c:pt>
                <c:pt idx="246">
                  <c:v>30/3/2011</c:v>
                </c:pt>
                <c:pt idx="247">
                  <c:v>31/3/2011</c:v>
                </c:pt>
                <c:pt idx="248">
                  <c:v>04/01/2011</c:v>
                </c:pt>
                <c:pt idx="249">
                  <c:v>04/04/2011</c:v>
                </c:pt>
                <c:pt idx="250">
                  <c:v>04/05/2011</c:v>
                </c:pt>
                <c:pt idx="251">
                  <c:v>04/06/2011</c:v>
                </c:pt>
                <c:pt idx="252">
                  <c:v>04/07/2011</c:v>
                </c:pt>
                <c:pt idx="253">
                  <c:v>04/08/2011</c:v>
                </c:pt>
                <c:pt idx="254">
                  <c:v>04/11/2011</c:v>
                </c:pt>
                <c:pt idx="255">
                  <c:v>04/12/2011</c:v>
                </c:pt>
                <c:pt idx="256">
                  <c:v>13/4/2011</c:v>
                </c:pt>
                <c:pt idx="257">
                  <c:v>14/4/2011</c:v>
                </c:pt>
                <c:pt idx="258">
                  <c:v>15/4/2011</c:v>
                </c:pt>
                <c:pt idx="259">
                  <c:v>18/4/2011</c:v>
                </c:pt>
                <c:pt idx="260">
                  <c:v>19/4/2011</c:v>
                </c:pt>
                <c:pt idx="261">
                  <c:v>20/4/2011</c:v>
                </c:pt>
                <c:pt idx="262">
                  <c:v>21/4/2011</c:v>
                </c:pt>
                <c:pt idx="263">
                  <c:v>22/4/2011</c:v>
                </c:pt>
                <c:pt idx="264">
                  <c:v>25/4/2011</c:v>
                </c:pt>
                <c:pt idx="265">
                  <c:v>26/4/2011</c:v>
                </c:pt>
                <c:pt idx="266">
                  <c:v>27/4/2011</c:v>
                </c:pt>
                <c:pt idx="267">
                  <c:v>28/4/2011</c:v>
                </c:pt>
                <c:pt idx="268">
                  <c:v>29/4/2011</c:v>
                </c:pt>
                <c:pt idx="269">
                  <c:v>05/02/2011</c:v>
                </c:pt>
                <c:pt idx="270">
                  <c:v>05/03/2011</c:v>
                </c:pt>
                <c:pt idx="271">
                  <c:v>05/04/2011</c:v>
                </c:pt>
                <c:pt idx="272">
                  <c:v>05/05/2011</c:v>
                </c:pt>
                <c:pt idx="273">
                  <c:v>05/06/2011</c:v>
                </c:pt>
                <c:pt idx="274">
                  <c:v>05/09/2011</c:v>
                </c:pt>
                <c:pt idx="275">
                  <c:v>05/10/2011</c:v>
                </c:pt>
                <c:pt idx="276">
                  <c:v>05/11/2011</c:v>
                </c:pt>
                <c:pt idx="277">
                  <c:v>05/12/2011</c:v>
                </c:pt>
                <c:pt idx="278">
                  <c:v>13/5/2011</c:v>
                </c:pt>
                <c:pt idx="279">
                  <c:v>16/5/2011</c:v>
                </c:pt>
                <c:pt idx="280">
                  <c:v>17/5/2011</c:v>
                </c:pt>
                <c:pt idx="281">
                  <c:v>18/5/2011</c:v>
                </c:pt>
                <c:pt idx="282">
                  <c:v>19/5/2011</c:v>
                </c:pt>
                <c:pt idx="283">
                  <c:v>20/5/2011</c:v>
                </c:pt>
                <c:pt idx="284">
                  <c:v>23/5/2011</c:v>
                </c:pt>
                <c:pt idx="285">
                  <c:v>24/5/2011</c:v>
                </c:pt>
                <c:pt idx="286">
                  <c:v>25/5/2011</c:v>
                </c:pt>
                <c:pt idx="287">
                  <c:v>26/5/2011</c:v>
                </c:pt>
                <c:pt idx="288">
                  <c:v>27/5/2011</c:v>
                </c:pt>
                <c:pt idx="289">
                  <c:v>30/5/2011</c:v>
                </c:pt>
                <c:pt idx="290">
                  <c:v>31/5/2011</c:v>
                </c:pt>
                <c:pt idx="291">
                  <c:v>06/01/2011</c:v>
                </c:pt>
                <c:pt idx="292">
                  <c:v>06/02/2011</c:v>
                </c:pt>
                <c:pt idx="293">
                  <c:v>06/03/2011</c:v>
                </c:pt>
                <c:pt idx="294">
                  <c:v>06/06/2011</c:v>
                </c:pt>
                <c:pt idx="295">
                  <c:v>06/07/2011</c:v>
                </c:pt>
                <c:pt idx="296">
                  <c:v>06/08/2011</c:v>
                </c:pt>
                <c:pt idx="297">
                  <c:v>06/09/2011</c:v>
                </c:pt>
                <c:pt idx="298">
                  <c:v>06/10/2011</c:v>
                </c:pt>
                <c:pt idx="299">
                  <c:v>13/6/2011</c:v>
                </c:pt>
                <c:pt idx="300">
                  <c:v>14/6/2011</c:v>
                </c:pt>
                <c:pt idx="301">
                  <c:v>15/6/2011</c:v>
                </c:pt>
                <c:pt idx="302">
                  <c:v>16/6/2011</c:v>
                </c:pt>
                <c:pt idx="303">
                  <c:v>17/6/2011</c:v>
                </c:pt>
                <c:pt idx="304">
                  <c:v>20/6/2011</c:v>
                </c:pt>
                <c:pt idx="305">
                  <c:v>21/6/2011</c:v>
                </c:pt>
                <c:pt idx="306">
                  <c:v>22/6/2011</c:v>
                </c:pt>
                <c:pt idx="307">
                  <c:v>23/6/2011</c:v>
                </c:pt>
                <c:pt idx="308">
                  <c:v>24/6/2011</c:v>
                </c:pt>
                <c:pt idx="309">
                  <c:v>27/6/2011</c:v>
                </c:pt>
                <c:pt idx="310">
                  <c:v>28/6/2011</c:v>
                </c:pt>
                <c:pt idx="311">
                  <c:v>29/6/2011</c:v>
                </c:pt>
                <c:pt idx="312">
                  <c:v>30/6/2011</c:v>
                </c:pt>
                <c:pt idx="313">
                  <c:v>07/01/2011</c:v>
                </c:pt>
                <c:pt idx="314">
                  <c:v>07/04/2011</c:v>
                </c:pt>
                <c:pt idx="315">
                  <c:v>07/05/2011</c:v>
                </c:pt>
                <c:pt idx="316">
                  <c:v>07/06/2011</c:v>
                </c:pt>
                <c:pt idx="317">
                  <c:v>07/07/2011</c:v>
                </c:pt>
                <c:pt idx="318">
                  <c:v>07/08/2011</c:v>
                </c:pt>
                <c:pt idx="319">
                  <c:v>07/11/2011</c:v>
                </c:pt>
                <c:pt idx="320">
                  <c:v>07/12/2011</c:v>
                </c:pt>
                <c:pt idx="321">
                  <c:v>13/7/2011</c:v>
                </c:pt>
                <c:pt idx="322">
                  <c:v>14/7/2011</c:v>
                </c:pt>
                <c:pt idx="323">
                  <c:v>15/7/2011</c:v>
                </c:pt>
                <c:pt idx="324">
                  <c:v>18/7/2011</c:v>
                </c:pt>
                <c:pt idx="325">
                  <c:v>19/7/2011</c:v>
                </c:pt>
                <c:pt idx="326">
                  <c:v>20/7/2011</c:v>
                </c:pt>
                <c:pt idx="327">
                  <c:v>21/7/2011</c:v>
                </c:pt>
                <c:pt idx="328">
                  <c:v>22/7/2011</c:v>
                </c:pt>
                <c:pt idx="329">
                  <c:v>25/7/2011</c:v>
                </c:pt>
                <c:pt idx="330">
                  <c:v>26/7/2011</c:v>
                </c:pt>
                <c:pt idx="331">
                  <c:v>27/7/2011</c:v>
                </c:pt>
                <c:pt idx="332">
                  <c:v>28/7/2011</c:v>
                </c:pt>
                <c:pt idx="333">
                  <c:v>29/7/2011</c:v>
                </c:pt>
                <c:pt idx="334">
                  <c:v>08/01/2011</c:v>
                </c:pt>
                <c:pt idx="335">
                  <c:v>08/02/2011</c:v>
                </c:pt>
                <c:pt idx="336">
                  <c:v>08/03/2011</c:v>
                </c:pt>
                <c:pt idx="337">
                  <c:v>08/04/2011</c:v>
                </c:pt>
                <c:pt idx="338">
                  <c:v>08/05/2011</c:v>
                </c:pt>
                <c:pt idx="339">
                  <c:v>08/08/2011</c:v>
                </c:pt>
                <c:pt idx="340">
                  <c:v>08/09/2011</c:v>
                </c:pt>
                <c:pt idx="341">
                  <c:v>08/10/2011</c:v>
                </c:pt>
                <c:pt idx="342">
                  <c:v>08/11/2011</c:v>
                </c:pt>
                <c:pt idx="343">
                  <c:v>08/12/2011</c:v>
                </c:pt>
                <c:pt idx="344">
                  <c:v>15/8/2011</c:v>
                </c:pt>
                <c:pt idx="345">
                  <c:v>16/8/2011</c:v>
                </c:pt>
                <c:pt idx="346">
                  <c:v>17/8/2011</c:v>
                </c:pt>
                <c:pt idx="347">
                  <c:v>18/8/2011</c:v>
                </c:pt>
                <c:pt idx="348">
                  <c:v>19/8/2011</c:v>
                </c:pt>
                <c:pt idx="349">
                  <c:v>22/8/2011</c:v>
                </c:pt>
                <c:pt idx="350">
                  <c:v>23/8/2011</c:v>
                </c:pt>
                <c:pt idx="351">
                  <c:v>24/8/2011</c:v>
                </c:pt>
                <c:pt idx="352">
                  <c:v>25/8/2011</c:v>
                </c:pt>
                <c:pt idx="353">
                  <c:v>26/8/2011</c:v>
                </c:pt>
                <c:pt idx="354">
                  <c:v>29/8/2011</c:v>
                </c:pt>
                <c:pt idx="355">
                  <c:v>30/8/2011</c:v>
                </c:pt>
                <c:pt idx="356">
                  <c:v>31/8/2011</c:v>
                </c:pt>
                <c:pt idx="357">
                  <c:v>09/01/2011</c:v>
                </c:pt>
                <c:pt idx="358">
                  <c:v>09/02/2011</c:v>
                </c:pt>
                <c:pt idx="359">
                  <c:v>09/05/2011</c:v>
                </c:pt>
                <c:pt idx="360">
                  <c:v>09/06/2011</c:v>
                </c:pt>
                <c:pt idx="361">
                  <c:v>09/07/2011</c:v>
                </c:pt>
                <c:pt idx="362">
                  <c:v>09/08/2011</c:v>
                </c:pt>
                <c:pt idx="363">
                  <c:v>09/09/2011</c:v>
                </c:pt>
                <c:pt idx="364">
                  <c:v>09/12/2011</c:v>
                </c:pt>
                <c:pt idx="365">
                  <c:v>13/9/2011</c:v>
                </c:pt>
                <c:pt idx="366">
                  <c:v>14/9/2011</c:v>
                </c:pt>
                <c:pt idx="367">
                  <c:v>15/9/2011</c:v>
                </c:pt>
                <c:pt idx="368">
                  <c:v>16/9/2011</c:v>
                </c:pt>
                <c:pt idx="369">
                  <c:v>19/9/2011</c:v>
                </c:pt>
                <c:pt idx="370">
                  <c:v>20/9/2011</c:v>
                </c:pt>
                <c:pt idx="371">
                  <c:v>21/9/2011</c:v>
                </c:pt>
                <c:pt idx="372">
                  <c:v>22/9/2011</c:v>
                </c:pt>
                <c:pt idx="373">
                  <c:v>23/9/2011</c:v>
                </c:pt>
                <c:pt idx="374">
                  <c:v>26/9/2011</c:v>
                </c:pt>
                <c:pt idx="375">
                  <c:v>27/9/2011</c:v>
                </c:pt>
                <c:pt idx="376">
                  <c:v>28/9/2011</c:v>
                </c:pt>
                <c:pt idx="377">
                  <c:v>29/9/2011</c:v>
                </c:pt>
                <c:pt idx="378">
                  <c:v>30/9/2011</c:v>
                </c:pt>
                <c:pt idx="379">
                  <c:v>10/03/2011</c:v>
                </c:pt>
                <c:pt idx="380">
                  <c:v>10/04/2011</c:v>
                </c:pt>
                <c:pt idx="381">
                  <c:v>10/05/2011</c:v>
                </c:pt>
                <c:pt idx="382">
                  <c:v>10/06/2011</c:v>
                </c:pt>
                <c:pt idx="383">
                  <c:v>10/07/2011</c:v>
                </c:pt>
                <c:pt idx="384">
                  <c:v>10/10/2011</c:v>
                </c:pt>
                <c:pt idx="385">
                  <c:v>10/11/2011</c:v>
                </c:pt>
                <c:pt idx="386">
                  <c:v>10/12/2011</c:v>
                </c:pt>
                <c:pt idx="387">
                  <c:v>13/10/2011</c:v>
                </c:pt>
                <c:pt idx="388">
                  <c:v>14/10/2011</c:v>
                </c:pt>
                <c:pt idx="389">
                  <c:v>17/10/2011</c:v>
                </c:pt>
                <c:pt idx="390">
                  <c:v>18/10/2011</c:v>
                </c:pt>
                <c:pt idx="391">
                  <c:v>19/10/2011</c:v>
                </c:pt>
                <c:pt idx="392">
                  <c:v>20/10/2011</c:v>
                </c:pt>
                <c:pt idx="393">
                  <c:v>21/10/2011</c:v>
                </c:pt>
                <c:pt idx="394">
                  <c:v>24/10/2011</c:v>
                </c:pt>
                <c:pt idx="395">
                  <c:v>25/10/2011</c:v>
                </c:pt>
                <c:pt idx="396">
                  <c:v>26/10/2011</c:v>
                </c:pt>
                <c:pt idx="397">
                  <c:v>27/10/2011</c:v>
                </c:pt>
                <c:pt idx="398">
                  <c:v>28/10/2011</c:v>
                </c:pt>
                <c:pt idx="399">
                  <c:v>31/10/2011</c:v>
                </c:pt>
                <c:pt idx="400">
                  <c:v>11/01/2011</c:v>
                </c:pt>
                <c:pt idx="401">
                  <c:v>11/02/2011</c:v>
                </c:pt>
                <c:pt idx="402">
                  <c:v>11/03/2011</c:v>
                </c:pt>
                <c:pt idx="403">
                  <c:v>11/04/2011</c:v>
                </c:pt>
                <c:pt idx="404">
                  <c:v>11/07/2011</c:v>
                </c:pt>
                <c:pt idx="405">
                  <c:v>11/08/2011</c:v>
                </c:pt>
                <c:pt idx="406">
                  <c:v>11/09/2011</c:v>
                </c:pt>
                <c:pt idx="407">
                  <c:v>11/10/2011</c:v>
                </c:pt>
                <c:pt idx="408">
                  <c:v>11/11/2011</c:v>
                </c:pt>
                <c:pt idx="409">
                  <c:v>14/11/2011</c:v>
                </c:pt>
                <c:pt idx="410">
                  <c:v>15/11/2011</c:v>
                </c:pt>
                <c:pt idx="411">
                  <c:v>16/11/2011</c:v>
                </c:pt>
                <c:pt idx="412">
                  <c:v>17/11/2011</c:v>
                </c:pt>
                <c:pt idx="413">
                  <c:v>18/11/2011</c:v>
                </c:pt>
                <c:pt idx="414">
                  <c:v>21/11/2011</c:v>
                </c:pt>
                <c:pt idx="415">
                  <c:v>22/11/2011</c:v>
                </c:pt>
                <c:pt idx="416">
                  <c:v>23/11/2011</c:v>
                </c:pt>
                <c:pt idx="417">
                  <c:v>24/11/2011</c:v>
                </c:pt>
                <c:pt idx="418">
                  <c:v>25/11/2011</c:v>
                </c:pt>
                <c:pt idx="419">
                  <c:v>28/11/2011</c:v>
                </c:pt>
                <c:pt idx="420">
                  <c:v>29/11/2011</c:v>
                </c:pt>
                <c:pt idx="421">
                  <c:v>30/11/2011</c:v>
                </c:pt>
                <c:pt idx="422">
                  <c:v>12/01/2011</c:v>
                </c:pt>
                <c:pt idx="423">
                  <c:v>12/02/2011</c:v>
                </c:pt>
                <c:pt idx="424">
                  <c:v>12/05/2011</c:v>
                </c:pt>
                <c:pt idx="425">
                  <c:v>12/06/2011</c:v>
                </c:pt>
                <c:pt idx="426">
                  <c:v>12/07/2011</c:v>
                </c:pt>
                <c:pt idx="427">
                  <c:v>12/08/2011</c:v>
                </c:pt>
                <c:pt idx="428">
                  <c:v>12/09/2011</c:v>
                </c:pt>
                <c:pt idx="429">
                  <c:v>12/12/2011</c:v>
                </c:pt>
                <c:pt idx="430">
                  <c:v>13/12/2011</c:v>
                </c:pt>
                <c:pt idx="431">
                  <c:v>14/12/2011</c:v>
                </c:pt>
                <c:pt idx="432">
                  <c:v>15/12/2011</c:v>
                </c:pt>
                <c:pt idx="433">
                  <c:v>16/12/2011</c:v>
                </c:pt>
                <c:pt idx="434">
                  <c:v>19/12/2011</c:v>
                </c:pt>
                <c:pt idx="435">
                  <c:v>20/12/2011</c:v>
                </c:pt>
                <c:pt idx="436">
                  <c:v>21/12/2011</c:v>
                </c:pt>
                <c:pt idx="437">
                  <c:v>22/12/2011</c:v>
                </c:pt>
                <c:pt idx="438">
                  <c:v>23/12/2011</c:v>
                </c:pt>
                <c:pt idx="439">
                  <c:v>26/12/2011</c:v>
                </c:pt>
                <c:pt idx="440">
                  <c:v>27/12/2011</c:v>
                </c:pt>
                <c:pt idx="441">
                  <c:v>28/12/2011</c:v>
                </c:pt>
                <c:pt idx="442">
                  <c:v>29/12/2011</c:v>
                </c:pt>
                <c:pt idx="443">
                  <c:v>30/12/2011</c:v>
                </c:pt>
                <c:pt idx="444">
                  <c:v>01/02/2012</c:v>
                </c:pt>
                <c:pt idx="445">
                  <c:v>01/03/2012</c:v>
                </c:pt>
                <c:pt idx="446">
                  <c:v>01/04/2012</c:v>
                </c:pt>
                <c:pt idx="447">
                  <c:v>01/05/2012</c:v>
                </c:pt>
                <c:pt idx="448">
                  <c:v>01/06/2012</c:v>
                </c:pt>
                <c:pt idx="449">
                  <c:v>01/09/2012</c:v>
                </c:pt>
                <c:pt idx="450">
                  <c:v>01/10/2012</c:v>
                </c:pt>
                <c:pt idx="451">
                  <c:v>01/11/2012</c:v>
                </c:pt>
                <c:pt idx="452">
                  <c:v>01/12/2012</c:v>
                </c:pt>
                <c:pt idx="453">
                  <c:v>13/1/2012</c:v>
                </c:pt>
                <c:pt idx="454">
                  <c:v>16/1/2012</c:v>
                </c:pt>
                <c:pt idx="455">
                  <c:v>17/1/2012</c:v>
                </c:pt>
                <c:pt idx="456">
                  <c:v>18/1/2012</c:v>
                </c:pt>
                <c:pt idx="457">
                  <c:v>19/1/2012</c:v>
                </c:pt>
                <c:pt idx="458">
                  <c:v>20/1/2012</c:v>
                </c:pt>
                <c:pt idx="459">
                  <c:v>23/1/2012</c:v>
                </c:pt>
                <c:pt idx="460">
                  <c:v>24/1/2012</c:v>
                </c:pt>
                <c:pt idx="461">
                  <c:v>25/1/2012</c:v>
                </c:pt>
                <c:pt idx="462">
                  <c:v>26/1/2012</c:v>
                </c:pt>
                <c:pt idx="463">
                  <c:v>27/1/2012</c:v>
                </c:pt>
                <c:pt idx="464">
                  <c:v>30/1/2012</c:v>
                </c:pt>
                <c:pt idx="465">
                  <c:v>31/1/2012</c:v>
                </c:pt>
                <c:pt idx="466">
                  <c:v>02/01/2012</c:v>
                </c:pt>
                <c:pt idx="467">
                  <c:v>02/02/2012</c:v>
                </c:pt>
                <c:pt idx="468">
                  <c:v>02/03/2012</c:v>
                </c:pt>
                <c:pt idx="469">
                  <c:v>02/06/2012</c:v>
                </c:pt>
                <c:pt idx="470">
                  <c:v>02/07/2012</c:v>
                </c:pt>
                <c:pt idx="471">
                  <c:v>02/08/2012</c:v>
                </c:pt>
                <c:pt idx="472">
                  <c:v>02/09/2012</c:v>
                </c:pt>
                <c:pt idx="473">
                  <c:v>02/10/2012</c:v>
                </c:pt>
                <c:pt idx="474">
                  <c:v>13/2/2012</c:v>
                </c:pt>
                <c:pt idx="475">
                  <c:v>14/2/2012</c:v>
                </c:pt>
                <c:pt idx="476">
                  <c:v>15/2/2012</c:v>
                </c:pt>
                <c:pt idx="477">
                  <c:v>16/2/2012</c:v>
                </c:pt>
                <c:pt idx="478">
                  <c:v>17/2/2012</c:v>
                </c:pt>
                <c:pt idx="479">
                  <c:v>20/2/2012</c:v>
                </c:pt>
                <c:pt idx="480">
                  <c:v>21/2/2012</c:v>
                </c:pt>
                <c:pt idx="481">
                  <c:v>22/2/2012</c:v>
                </c:pt>
                <c:pt idx="482">
                  <c:v>23/2/2012</c:v>
                </c:pt>
                <c:pt idx="483">
                  <c:v>24/2/2012</c:v>
                </c:pt>
                <c:pt idx="484">
                  <c:v>27/2/2012</c:v>
                </c:pt>
                <c:pt idx="485">
                  <c:v>28/2/2012</c:v>
                </c:pt>
                <c:pt idx="486">
                  <c:v>29/2/2012</c:v>
                </c:pt>
                <c:pt idx="487">
                  <c:v>03/01/2012</c:v>
                </c:pt>
                <c:pt idx="488">
                  <c:v>03/02/2012</c:v>
                </c:pt>
                <c:pt idx="489">
                  <c:v>03/05/2012</c:v>
                </c:pt>
                <c:pt idx="490">
                  <c:v>03/06/2012</c:v>
                </c:pt>
                <c:pt idx="491">
                  <c:v>03/07/2012</c:v>
                </c:pt>
                <c:pt idx="492">
                  <c:v>03/08/2012</c:v>
                </c:pt>
                <c:pt idx="493">
                  <c:v>03/09/2012</c:v>
                </c:pt>
                <c:pt idx="494">
                  <c:v>03/12/2012</c:v>
                </c:pt>
                <c:pt idx="495">
                  <c:v>13/3/2012</c:v>
                </c:pt>
                <c:pt idx="496">
                  <c:v>14/3/2012</c:v>
                </c:pt>
                <c:pt idx="497">
                  <c:v>15/3/2012</c:v>
                </c:pt>
                <c:pt idx="498">
                  <c:v>16/3/2012</c:v>
                </c:pt>
                <c:pt idx="499">
                  <c:v>19/3/2012</c:v>
                </c:pt>
                <c:pt idx="500">
                  <c:v>20/3/2012</c:v>
                </c:pt>
                <c:pt idx="501">
                  <c:v>21/3/2012</c:v>
                </c:pt>
                <c:pt idx="502">
                  <c:v>22/3/2012</c:v>
                </c:pt>
                <c:pt idx="503">
                  <c:v>23/3/2012</c:v>
                </c:pt>
                <c:pt idx="504">
                  <c:v>26/3/2012</c:v>
                </c:pt>
                <c:pt idx="505">
                  <c:v>27/3/2012</c:v>
                </c:pt>
                <c:pt idx="506">
                  <c:v>28/3/2012</c:v>
                </c:pt>
                <c:pt idx="507">
                  <c:v>29/3/2012</c:v>
                </c:pt>
                <c:pt idx="508">
                  <c:v>30/3/2012</c:v>
                </c:pt>
                <c:pt idx="509">
                  <c:v>04/02/2012</c:v>
                </c:pt>
                <c:pt idx="510">
                  <c:v>04/03/2012</c:v>
                </c:pt>
                <c:pt idx="511">
                  <c:v>04/04/2012</c:v>
                </c:pt>
                <c:pt idx="512">
                  <c:v>04/05/2012</c:v>
                </c:pt>
                <c:pt idx="513">
                  <c:v>04/06/2012</c:v>
                </c:pt>
                <c:pt idx="514">
                  <c:v>04/09/2012</c:v>
                </c:pt>
                <c:pt idx="515">
                  <c:v>04/10/2012</c:v>
                </c:pt>
                <c:pt idx="516">
                  <c:v>04/11/2012</c:v>
                </c:pt>
              </c:strCache>
            </c:strRef>
          </c:cat>
          <c:val>
            <c:numRef>
              <c:f>'CDS at BP oil spill'!$Q$3:$Q$519</c:f>
              <c:numCache>
                <c:formatCode>General</c:formatCode>
                <c:ptCount val="517"/>
                <c:pt idx="0">
                  <c:v>100</c:v>
                </c:pt>
                <c:pt idx="1">
                  <c:v>100.80475857242817</c:v>
                </c:pt>
                <c:pt idx="2">
                  <c:v>101.98273851177969</c:v>
                </c:pt>
                <c:pt idx="3">
                  <c:v>102.16934919524141</c:v>
                </c:pt>
                <c:pt idx="4">
                  <c:v>103.14905528341498</c:v>
                </c:pt>
                <c:pt idx="5">
                  <c:v>105.67996267786326</c:v>
                </c:pt>
                <c:pt idx="6">
                  <c:v>108.82901796127832</c:v>
                </c:pt>
                <c:pt idx="7">
                  <c:v>106.99790062981118</c:v>
                </c:pt>
                <c:pt idx="8">
                  <c:v>105.51667832983441</c:v>
                </c:pt>
                <c:pt idx="9">
                  <c:v>105.4350361558199</c:v>
                </c:pt>
                <c:pt idx="10">
                  <c:v>105.21343596920931</c:v>
                </c:pt>
                <c:pt idx="11">
                  <c:v>108.84068112899465</c:v>
                </c:pt>
                <c:pt idx="12">
                  <c:v>123.59458829017966</c:v>
                </c:pt>
                <c:pt idx="13">
                  <c:v>142.30230930720813</c:v>
                </c:pt>
                <c:pt idx="14">
                  <c:v>120.6088173547935</c:v>
                </c:pt>
                <c:pt idx="15">
                  <c:v>122.66153487287147</c:v>
                </c:pt>
                <c:pt idx="16">
                  <c:v>118.55609983671566</c:v>
                </c:pt>
                <c:pt idx="17">
                  <c:v>119.87403778866341</c:v>
                </c:pt>
                <c:pt idx="18">
                  <c:v>119.18591089339866</c:v>
                </c:pt>
                <c:pt idx="19">
                  <c:v>129.46116165150463</c:v>
                </c:pt>
                <c:pt idx="20">
                  <c:v>128.87800326568706</c:v>
                </c:pt>
                <c:pt idx="21">
                  <c:v>133.54327035222781</c:v>
                </c:pt>
                <c:pt idx="22">
                  <c:v>135.19944016794977</c:v>
                </c:pt>
                <c:pt idx="23">
                  <c:v>143.4103102402614</c:v>
                </c:pt>
                <c:pt idx="24">
                  <c:v>141.88243526941946</c:v>
                </c:pt>
                <c:pt idx="25">
                  <c:v>153.39398180545851</c:v>
                </c:pt>
                <c:pt idx="26">
                  <c:v>161.18497783998146</c:v>
                </c:pt>
                <c:pt idx="27">
                  <c:v>148.27385117797994</c:v>
                </c:pt>
                <c:pt idx="28">
                  <c:v>143.35199440167972</c:v>
                </c:pt>
                <c:pt idx="29">
                  <c:v>143.45696291112677</c:v>
                </c:pt>
                <c:pt idx="30">
                  <c:v>165.25542337298833</c:v>
                </c:pt>
                <c:pt idx="31">
                  <c:v>239.16491719150935</c:v>
                </c:pt>
                <c:pt idx="32">
                  <c:v>193.55026825285762</c:v>
                </c:pt>
                <c:pt idx="33">
                  <c:v>215.88523442967127</c:v>
                </c:pt>
                <c:pt idx="34">
                  <c:v>202.22766503382323</c:v>
                </c:pt>
                <c:pt idx="35">
                  <c:v>230.74411010030335</c:v>
                </c:pt>
                <c:pt idx="36">
                  <c:v>229.1229297877307</c:v>
                </c:pt>
                <c:pt idx="37">
                  <c:v>222.42827151854473</c:v>
                </c:pt>
                <c:pt idx="38">
                  <c:v>213.62257989269912</c:v>
                </c:pt>
                <c:pt idx="39">
                  <c:v>213.50594821553562</c:v>
                </c:pt>
                <c:pt idx="40">
                  <c:v>214.94051784464676</c:v>
                </c:pt>
                <c:pt idx="41">
                  <c:v>215.80359225565678</c:v>
                </c:pt>
                <c:pt idx="42">
                  <c:v>208.2458595754608</c:v>
                </c:pt>
                <c:pt idx="43">
                  <c:v>200.50151621180333</c:v>
                </c:pt>
                <c:pt idx="44">
                  <c:v>198.41380919057627</c:v>
                </c:pt>
                <c:pt idx="45">
                  <c:v>188.58175880569198</c:v>
                </c:pt>
                <c:pt idx="46">
                  <c:v>196.47772334966203</c:v>
                </c:pt>
                <c:pt idx="47">
                  <c:v>198.68206204805242</c:v>
                </c:pt>
                <c:pt idx="48">
                  <c:v>204.88686727315158</c:v>
                </c:pt>
                <c:pt idx="49">
                  <c:v>210.00699790063024</c:v>
                </c:pt>
                <c:pt idx="50">
                  <c:v>215.93188710053681</c:v>
                </c:pt>
                <c:pt idx="51">
                  <c:v>220.31723816188503</c:v>
                </c:pt>
                <c:pt idx="52">
                  <c:v>217.41310940051343</c:v>
                </c:pt>
                <c:pt idx="53">
                  <c:v>213.17937951947775</c:v>
                </c:pt>
                <c:pt idx="54">
                  <c:v>211.5465360391884</c:v>
                </c:pt>
                <c:pt idx="55">
                  <c:v>210.00699790063027</c:v>
                </c:pt>
                <c:pt idx="56">
                  <c:v>209.30720783764926</c:v>
                </c:pt>
                <c:pt idx="57">
                  <c:v>197.11919757406127</c:v>
                </c:pt>
                <c:pt idx="58">
                  <c:v>193.73687893631939</c:v>
                </c:pt>
                <c:pt idx="59">
                  <c:v>193.73687893631939</c:v>
                </c:pt>
                <c:pt idx="60">
                  <c:v>192.20900396547719</c:v>
                </c:pt>
                <c:pt idx="61">
                  <c:v>195.41637508747417</c:v>
                </c:pt>
                <c:pt idx="62">
                  <c:v>194.8565430370893</c:v>
                </c:pt>
                <c:pt idx="63">
                  <c:v>194.43666899930037</c:v>
                </c:pt>
                <c:pt idx="64">
                  <c:v>198.37881968742749</c:v>
                </c:pt>
                <c:pt idx="65">
                  <c:v>197.01422906461417</c:v>
                </c:pt>
                <c:pt idx="66">
                  <c:v>188.32516911593223</c:v>
                </c:pt>
                <c:pt idx="67">
                  <c:v>184.35969209237237</c:v>
                </c:pt>
                <c:pt idx="68">
                  <c:v>179.69442500583179</c:v>
                </c:pt>
                <c:pt idx="69">
                  <c:v>175.12246326102192</c:v>
                </c:pt>
                <c:pt idx="70">
                  <c:v>168.53277350128317</c:v>
                </c:pt>
                <c:pt idx="71">
                  <c:v>167.91462561231637</c:v>
                </c:pt>
                <c:pt idx="72">
                  <c:v>162.81782132027081</c:v>
                </c:pt>
                <c:pt idx="73">
                  <c:v>165.45369722416612</c:v>
                </c:pt>
                <c:pt idx="74">
                  <c:v>165.58199206904615</c:v>
                </c:pt>
                <c:pt idx="75">
                  <c:v>158.38581758805725</c:v>
                </c:pt>
                <c:pt idx="76">
                  <c:v>161.89643107067923</c:v>
                </c:pt>
                <c:pt idx="77">
                  <c:v>159.66876603685569</c:v>
                </c:pt>
                <c:pt idx="78">
                  <c:v>163.89083275017521</c:v>
                </c:pt>
                <c:pt idx="79">
                  <c:v>164.77723349661778</c:v>
                </c:pt>
                <c:pt idx="80">
                  <c:v>168.59108933986488</c:v>
                </c:pt>
                <c:pt idx="81">
                  <c:v>170.13062747842349</c:v>
                </c:pt>
                <c:pt idx="82">
                  <c:v>176.58035922556579</c:v>
                </c:pt>
                <c:pt idx="83">
                  <c:v>175.84557965943569</c:v>
                </c:pt>
                <c:pt idx="84">
                  <c:v>180.37088873338018</c:v>
                </c:pt>
                <c:pt idx="85">
                  <c:v>180.16095171448578</c:v>
                </c:pt>
                <c:pt idx="86">
                  <c:v>180.95404711919781</c:v>
                </c:pt>
                <c:pt idx="87">
                  <c:v>180.95404711919781</c:v>
                </c:pt>
                <c:pt idx="88">
                  <c:v>180.13762537905313</c:v>
                </c:pt>
                <c:pt idx="89">
                  <c:v>178.64473991135998</c:v>
                </c:pt>
                <c:pt idx="90">
                  <c:v>181.04735246092855</c:v>
                </c:pt>
                <c:pt idx="91">
                  <c:v>183.286680662468</c:v>
                </c:pt>
                <c:pt idx="92">
                  <c:v>183.286680662468</c:v>
                </c:pt>
                <c:pt idx="93">
                  <c:v>186.58735712619566</c:v>
                </c:pt>
                <c:pt idx="94">
                  <c:v>186.61068346162827</c:v>
                </c:pt>
                <c:pt idx="95">
                  <c:v>185.607651038022</c:v>
                </c:pt>
                <c:pt idx="96">
                  <c:v>178.63307674364376</c:v>
                </c:pt>
                <c:pt idx="97">
                  <c:v>169.81572195008181</c:v>
                </c:pt>
                <c:pt idx="98">
                  <c:v>164.67226498717068</c:v>
                </c:pt>
                <c:pt idx="99">
                  <c:v>162.85281082341996</c:v>
                </c:pt>
                <c:pt idx="100">
                  <c:v>169.32586890599512</c:v>
                </c:pt>
                <c:pt idx="101">
                  <c:v>166.01352927455088</c:v>
                </c:pt>
                <c:pt idx="102">
                  <c:v>159.82038721716845</c:v>
                </c:pt>
                <c:pt idx="103">
                  <c:v>161.47655703289018</c:v>
                </c:pt>
                <c:pt idx="104">
                  <c:v>159.2955446699323</c:v>
                </c:pt>
                <c:pt idx="105">
                  <c:v>166.99323536272473</c:v>
                </c:pt>
                <c:pt idx="106">
                  <c:v>166.99323536272473</c:v>
                </c:pt>
                <c:pt idx="107">
                  <c:v>164.21740144623291</c:v>
                </c:pt>
                <c:pt idx="108">
                  <c:v>162.33963144390026</c:v>
                </c:pt>
                <c:pt idx="109">
                  <c:v>161.80312572894789</c:v>
                </c:pt>
                <c:pt idx="110">
                  <c:v>156.20480522509914</c:v>
                </c:pt>
                <c:pt idx="111">
                  <c:v>155.37672031723844</c:v>
                </c:pt>
                <c:pt idx="112">
                  <c:v>164.68392815488698</c:v>
                </c:pt>
                <c:pt idx="113">
                  <c:v>162.36295777933304</c:v>
                </c:pt>
                <c:pt idx="114">
                  <c:v>161.59318871005379</c:v>
                </c:pt>
                <c:pt idx="115">
                  <c:v>164.68392815488698</c:v>
                </c:pt>
                <c:pt idx="116">
                  <c:v>159.65710286913941</c:v>
                </c:pt>
                <c:pt idx="117">
                  <c:v>156.8112899463496</c:v>
                </c:pt>
                <c:pt idx="118">
                  <c:v>197.80730114299081</c:v>
                </c:pt>
                <c:pt idx="119">
                  <c:v>193.18868672731531</c:v>
                </c:pt>
                <c:pt idx="120">
                  <c:v>193.11870772101707</c:v>
                </c:pt>
                <c:pt idx="121">
                  <c:v>190.76277116864955</c:v>
                </c:pt>
                <c:pt idx="122">
                  <c:v>190.73942150688131</c:v>
                </c:pt>
                <c:pt idx="123">
                  <c:v>190.71609517144844</c:v>
                </c:pt>
                <c:pt idx="124">
                  <c:v>183.67154187077222</c:v>
                </c:pt>
                <c:pt idx="125">
                  <c:v>183.64823886167508</c:v>
                </c:pt>
                <c:pt idx="126">
                  <c:v>178.93629577793354</c:v>
                </c:pt>
                <c:pt idx="127">
                  <c:v>178.93629577793354</c:v>
                </c:pt>
                <c:pt idx="128">
                  <c:v>178.8663167716355</c:v>
                </c:pt>
                <c:pt idx="129">
                  <c:v>178.88964310706805</c:v>
                </c:pt>
                <c:pt idx="130">
                  <c:v>178.79633776533723</c:v>
                </c:pt>
                <c:pt idx="131">
                  <c:v>178.79633776533723</c:v>
                </c:pt>
                <c:pt idx="132">
                  <c:v>178.74968509447149</c:v>
                </c:pt>
                <c:pt idx="133">
                  <c:v>178.8663167716355</c:v>
                </c:pt>
                <c:pt idx="134">
                  <c:v>174.15439701422937</c:v>
                </c:pt>
                <c:pt idx="135">
                  <c:v>174.15439701422937</c:v>
                </c:pt>
                <c:pt idx="136">
                  <c:v>174.13107067879653</c:v>
                </c:pt>
                <c:pt idx="137">
                  <c:v>174.10776766969926</c:v>
                </c:pt>
                <c:pt idx="138">
                  <c:v>178.84301376253799</c:v>
                </c:pt>
                <c:pt idx="139">
                  <c:v>178.81966410076987</c:v>
                </c:pt>
                <c:pt idx="140">
                  <c:v>178.86631677163555</c:v>
                </c:pt>
                <c:pt idx="141">
                  <c:v>178.88964310706811</c:v>
                </c:pt>
                <c:pt idx="142">
                  <c:v>176.48703055749999</c:v>
                </c:pt>
                <c:pt idx="143">
                  <c:v>176.48703055749999</c:v>
                </c:pt>
                <c:pt idx="144">
                  <c:v>176.48703055749999</c:v>
                </c:pt>
                <c:pt idx="145">
                  <c:v>176.48703055749999</c:v>
                </c:pt>
                <c:pt idx="146">
                  <c:v>176.51038021926772</c:v>
                </c:pt>
                <c:pt idx="147">
                  <c:v>176.51038021926772</c:v>
                </c:pt>
                <c:pt idx="148">
                  <c:v>176.55700956379781</c:v>
                </c:pt>
                <c:pt idx="149">
                  <c:v>176.58035922556579</c:v>
                </c:pt>
                <c:pt idx="150">
                  <c:v>176.58035922556579</c:v>
                </c:pt>
                <c:pt idx="151">
                  <c:v>176.51038021926772</c:v>
                </c:pt>
                <c:pt idx="152">
                  <c:v>171.89174247725714</c:v>
                </c:pt>
                <c:pt idx="153">
                  <c:v>171.81852111033388</c:v>
                </c:pt>
                <c:pt idx="154">
                  <c:v>167.17984604618633</c:v>
                </c:pt>
                <c:pt idx="155">
                  <c:v>169.53578259855382</c:v>
                </c:pt>
                <c:pt idx="156">
                  <c:v>169.60576160485178</c:v>
                </c:pt>
                <c:pt idx="157">
                  <c:v>169.62908794028488</c:v>
                </c:pt>
                <c:pt idx="158">
                  <c:v>169.652437602053</c:v>
                </c:pt>
                <c:pt idx="159">
                  <c:v>176.88357825985543</c:v>
                </c:pt>
                <c:pt idx="160">
                  <c:v>181.52551901096362</c:v>
                </c:pt>
                <c:pt idx="161">
                  <c:v>177.04686260788438</c:v>
                </c:pt>
                <c:pt idx="162">
                  <c:v>183.95145789596486</c:v>
                </c:pt>
                <c:pt idx="163">
                  <c:v>183.85815255423404</c:v>
                </c:pt>
                <c:pt idx="164">
                  <c:v>183.7648705388383</c:v>
                </c:pt>
                <c:pt idx="165">
                  <c:v>183.78817354793586</c:v>
                </c:pt>
                <c:pt idx="166">
                  <c:v>183.81149988336844</c:v>
                </c:pt>
                <c:pt idx="167">
                  <c:v>183.81149988336844</c:v>
                </c:pt>
                <c:pt idx="168">
                  <c:v>183.85815255423404</c:v>
                </c:pt>
                <c:pt idx="169">
                  <c:v>183.92813156053208</c:v>
                </c:pt>
                <c:pt idx="170">
                  <c:v>176.90692792162378</c:v>
                </c:pt>
                <c:pt idx="171">
                  <c:v>176.86025192442278</c:v>
                </c:pt>
                <c:pt idx="172">
                  <c:v>176.88357825985543</c:v>
                </c:pt>
                <c:pt idx="173">
                  <c:v>176.86025192442278</c:v>
                </c:pt>
                <c:pt idx="174">
                  <c:v>181.59549801726178</c:v>
                </c:pt>
                <c:pt idx="175">
                  <c:v>181.59549801726178</c:v>
                </c:pt>
                <c:pt idx="176">
                  <c:v>181.57219500816436</c:v>
                </c:pt>
                <c:pt idx="177">
                  <c:v>181.57219500816436</c:v>
                </c:pt>
                <c:pt idx="178">
                  <c:v>181.57219500816436</c:v>
                </c:pt>
                <c:pt idx="179">
                  <c:v>181.57219500816436</c:v>
                </c:pt>
                <c:pt idx="180">
                  <c:v>181.57219500816436</c:v>
                </c:pt>
                <c:pt idx="181">
                  <c:v>181.54884534639623</c:v>
                </c:pt>
                <c:pt idx="182">
                  <c:v>181.57219500816439</c:v>
                </c:pt>
                <c:pt idx="183">
                  <c:v>181.61882435269456</c:v>
                </c:pt>
                <c:pt idx="184">
                  <c:v>181.61882435269456</c:v>
                </c:pt>
                <c:pt idx="185">
                  <c:v>179.14623279682758</c:v>
                </c:pt>
                <c:pt idx="186">
                  <c:v>179.1695824585959</c:v>
                </c:pt>
                <c:pt idx="187">
                  <c:v>179.12290646139519</c:v>
                </c:pt>
                <c:pt idx="188">
                  <c:v>179.12290646139519</c:v>
                </c:pt>
                <c:pt idx="189">
                  <c:v>183.88147888966685</c:v>
                </c:pt>
                <c:pt idx="190">
                  <c:v>183.8581525542341</c:v>
                </c:pt>
                <c:pt idx="191">
                  <c:v>183.78817354793591</c:v>
                </c:pt>
                <c:pt idx="192">
                  <c:v>183.83484954513673</c:v>
                </c:pt>
                <c:pt idx="193">
                  <c:v>183.83484954513673</c:v>
                </c:pt>
                <c:pt idx="194">
                  <c:v>181.50221600186629</c:v>
                </c:pt>
                <c:pt idx="195">
                  <c:v>179.12290646139522</c:v>
                </c:pt>
                <c:pt idx="196">
                  <c:v>172.03638908327534</c:v>
                </c:pt>
                <c:pt idx="197">
                  <c:v>172.08768369489158</c:v>
                </c:pt>
                <c:pt idx="198">
                  <c:v>172.06202472591576</c:v>
                </c:pt>
                <c:pt idx="199">
                  <c:v>176.80893398647112</c:v>
                </c:pt>
                <c:pt idx="200">
                  <c:v>183.85579659435518</c:v>
                </c:pt>
                <c:pt idx="201">
                  <c:v>186.18145556333118</c:v>
                </c:pt>
                <c:pt idx="202">
                  <c:v>186.18843013762586</c:v>
                </c:pt>
                <c:pt idx="203">
                  <c:v>186.17912292978784</c:v>
                </c:pt>
                <c:pt idx="204">
                  <c:v>188.55141124329407</c:v>
                </c:pt>
                <c:pt idx="205">
                  <c:v>188.5700956379755</c:v>
                </c:pt>
                <c:pt idx="206">
                  <c:v>188.55609983671587</c:v>
                </c:pt>
                <c:pt idx="207">
                  <c:v>186.19078609750431</c:v>
                </c:pt>
                <c:pt idx="208">
                  <c:v>186.26076510380216</c:v>
                </c:pt>
                <c:pt idx="209">
                  <c:v>183.8581525542341</c:v>
                </c:pt>
                <c:pt idx="210">
                  <c:v>181.57219500816439</c:v>
                </c:pt>
                <c:pt idx="211">
                  <c:v>181.51618847679057</c:v>
                </c:pt>
                <c:pt idx="212">
                  <c:v>181.45554000466549</c:v>
                </c:pt>
                <c:pt idx="213">
                  <c:v>181.49519477490099</c:v>
                </c:pt>
                <c:pt idx="214">
                  <c:v>181.45554000466549</c:v>
                </c:pt>
                <c:pt idx="215">
                  <c:v>173.50592488920014</c:v>
                </c:pt>
                <c:pt idx="216">
                  <c:v>173.52691859108961</c:v>
                </c:pt>
                <c:pt idx="217">
                  <c:v>178.23650571495213</c:v>
                </c:pt>
                <c:pt idx="218">
                  <c:v>177.23349661768168</c:v>
                </c:pt>
                <c:pt idx="219">
                  <c:v>178.3601586190812</c:v>
                </c:pt>
                <c:pt idx="220">
                  <c:v>180.73244693258724</c:v>
                </c:pt>
                <c:pt idx="221">
                  <c:v>181.96638675064179</c:v>
                </c:pt>
                <c:pt idx="222">
                  <c:v>185.47233496617702</c:v>
                </c:pt>
                <c:pt idx="223">
                  <c:v>185.48633076743681</c:v>
                </c:pt>
                <c:pt idx="224">
                  <c:v>183.15836249125275</c:v>
                </c:pt>
                <c:pt idx="225">
                  <c:v>178.41845113132732</c:v>
                </c:pt>
                <c:pt idx="226">
                  <c:v>179.63608584091457</c:v>
                </c:pt>
                <c:pt idx="227">
                  <c:v>179.59178912992778</c:v>
                </c:pt>
                <c:pt idx="228">
                  <c:v>179.52878469792421</c:v>
                </c:pt>
                <c:pt idx="229">
                  <c:v>179.54742243993493</c:v>
                </c:pt>
                <c:pt idx="230">
                  <c:v>179.64777233496619</c:v>
                </c:pt>
                <c:pt idx="231">
                  <c:v>179.55213435969242</c:v>
                </c:pt>
                <c:pt idx="232">
                  <c:v>179.58712386284125</c:v>
                </c:pt>
                <c:pt idx="233">
                  <c:v>179.62211336599046</c:v>
                </c:pt>
                <c:pt idx="234">
                  <c:v>179.65710286913941</c:v>
                </c:pt>
                <c:pt idx="235">
                  <c:v>182.0153953813857</c:v>
                </c:pt>
                <c:pt idx="236">
                  <c:v>180.85605318404492</c:v>
                </c:pt>
                <c:pt idx="237">
                  <c:v>180.93536272451593</c:v>
                </c:pt>
                <c:pt idx="238">
                  <c:v>180.80940051317961</c:v>
                </c:pt>
                <c:pt idx="239">
                  <c:v>177.87028224865878</c:v>
                </c:pt>
                <c:pt idx="240">
                  <c:v>177.85164450664811</c:v>
                </c:pt>
                <c:pt idx="241">
                  <c:v>186.13480289246559</c:v>
                </c:pt>
                <c:pt idx="242">
                  <c:v>179.00627478423138</c:v>
                </c:pt>
                <c:pt idx="243">
                  <c:v>177.83995801259641</c:v>
                </c:pt>
                <c:pt idx="244">
                  <c:v>177.85164450664811</c:v>
                </c:pt>
                <c:pt idx="245">
                  <c:v>177.83995801259641</c:v>
                </c:pt>
                <c:pt idx="246">
                  <c:v>180.17028224865874</c:v>
                </c:pt>
                <c:pt idx="247">
                  <c:v>179.08325169115929</c:v>
                </c:pt>
                <c:pt idx="248">
                  <c:v>178.99227898297204</c:v>
                </c:pt>
                <c:pt idx="249">
                  <c:v>179.03895498017272</c:v>
                </c:pt>
                <c:pt idx="250">
                  <c:v>179.02260321903441</c:v>
                </c:pt>
                <c:pt idx="251">
                  <c:v>176.62001399580132</c:v>
                </c:pt>
                <c:pt idx="252">
                  <c:v>177.78864007464441</c:v>
                </c:pt>
                <c:pt idx="253">
                  <c:v>177.80963377653379</c:v>
                </c:pt>
                <c:pt idx="254">
                  <c:v>177.79330534173093</c:v>
                </c:pt>
                <c:pt idx="255">
                  <c:v>178.96195474690936</c:v>
                </c:pt>
                <c:pt idx="256">
                  <c:v>184.95215768602776</c:v>
                </c:pt>
                <c:pt idx="257">
                  <c:v>183.74152087707031</c:v>
                </c:pt>
                <c:pt idx="258">
                  <c:v>183.69955679962672</c:v>
                </c:pt>
                <c:pt idx="259">
                  <c:v>183.75784931187334</c:v>
                </c:pt>
                <c:pt idx="260">
                  <c:v>185.033799860042</c:v>
                </c:pt>
                <c:pt idx="261">
                  <c:v>185.02682528574775</c:v>
                </c:pt>
                <c:pt idx="262">
                  <c:v>186.15346396081179</c:v>
                </c:pt>
                <c:pt idx="263">
                  <c:v>186.15346396081179</c:v>
                </c:pt>
                <c:pt idx="264">
                  <c:v>186.15346396081179</c:v>
                </c:pt>
                <c:pt idx="265">
                  <c:v>187.39209237228857</c:v>
                </c:pt>
                <c:pt idx="266">
                  <c:v>186.22577560065318</c:v>
                </c:pt>
                <c:pt idx="267">
                  <c:v>184.98014928854701</c:v>
                </c:pt>
                <c:pt idx="268">
                  <c:v>184.98014928854701</c:v>
                </c:pt>
                <c:pt idx="269">
                  <c:v>184.98014928854701</c:v>
                </c:pt>
                <c:pt idx="270">
                  <c:v>185.10377886634009</c:v>
                </c:pt>
                <c:pt idx="271">
                  <c:v>183.81149988336861</c:v>
                </c:pt>
                <c:pt idx="272">
                  <c:v>183.85115465360423</c:v>
                </c:pt>
                <c:pt idx="273">
                  <c:v>183.90949381852141</c:v>
                </c:pt>
                <c:pt idx="274">
                  <c:v>183.86517378119916</c:v>
                </c:pt>
                <c:pt idx="275">
                  <c:v>183.89083275017509</c:v>
                </c:pt>
                <c:pt idx="276">
                  <c:v>183.87450431537218</c:v>
                </c:pt>
                <c:pt idx="277">
                  <c:v>183.90713785864276</c:v>
                </c:pt>
                <c:pt idx="278">
                  <c:v>183.94912526242138</c:v>
                </c:pt>
                <c:pt idx="279">
                  <c:v>183.98647072544921</c:v>
                </c:pt>
                <c:pt idx="280">
                  <c:v>183.95845579659454</c:v>
                </c:pt>
                <c:pt idx="281">
                  <c:v>183.95845579659454</c:v>
                </c:pt>
                <c:pt idx="282">
                  <c:v>185.13410310240278</c:v>
                </c:pt>
                <c:pt idx="283">
                  <c:v>185.20408210870073</c:v>
                </c:pt>
                <c:pt idx="284">
                  <c:v>186.38908327501758</c:v>
                </c:pt>
                <c:pt idx="285">
                  <c:v>187.63004432003751</c:v>
                </c:pt>
                <c:pt idx="286">
                  <c:v>188.76834616281801</c:v>
                </c:pt>
                <c:pt idx="287">
                  <c:v>187.60902729181242</c:v>
                </c:pt>
                <c:pt idx="288">
                  <c:v>187.68602752507601</c:v>
                </c:pt>
                <c:pt idx="289">
                  <c:v>187.68602752507601</c:v>
                </c:pt>
                <c:pt idx="290">
                  <c:v>188.88266853277386</c:v>
                </c:pt>
                <c:pt idx="291">
                  <c:v>190.10963377653377</c:v>
                </c:pt>
                <c:pt idx="292">
                  <c:v>190.05831583858208</c:v>
                </c:pt>
                <c:pt idx="293">
                  <c:v>190.03963144390036</c:v>
                </c:pt>
                <c:pt idx="294">
                  <c:v>189.92302309307215</c:v>
                </c:pt>
                <c:pt idx="295">
                  <c:v>190.05595987870333</c:v>
                </c:pt>
                <c:pt idx="296">
                  <c:v>189.99766736645694</c:v>
                </c:pt>
                <c:pt idx="297">
                  <c:v>190.03265686960597</c:v>
                </c:pt>
                <c:pt idx="298">
                  <c:v>190.05129461161681</c:v>
                </c:pt>
                <c:pt idx="299">
                  <c:v>191.33424306041547</c:v>
                </c:pt>
                <c:pt idx="300">
                  <c:v>190.15395381385591</c:v>
                </c:pt>
                <c:pt idx="301">
                  <c:v>190.14226731980426</c:v>
                </c:pt>
                <c:pt idx="302">
                  <c:v>191.42988103568965</c:v>
                </c:pt>
                <c:pt idx="303">
                  <c:v>190.29388850011674</c:v>
                </c:pt>
                <c:pt idx="304">
                  <c:v>190.87937951947771</c:v>
                </c:pt>
                <c:pt idx="305">
                  <c:v>187.3571028691396</c:v>
                </c:pt>
                <c:pt idx="306">
                  <c:v>187.29645439701446</c:v>
                </c:pt>
                <c:pt idx="307">
                  <c:v>188.5187543736881</c:v>
                </c:pt>
                <c:pt idx="308">
                  <c:v>188.63305341730822</c:v>
                </c:pt>
                <c:pt idx="309">
                  <c:v>191.00067646372776</c:v>
                </c:pt>
                <c:pt idx="310">
                  <c:v>189.7270818754377</c:v>
                </c:pt>
                <c:pt idx="311">
                  <c:v>188.60508514112442</c:v>
                </c:pt>
                <c:pt idx="312">
                  <c:v>186.22813156053206</c:v>
                </c:pt>
                <c:pt idx="313">
                  <c:v>186.12080709120619</c:v>
                </c:pt>
                <c:pt idx="314">
                  <c:v>186.19314205738311</c:v>
                </c:pt>
                <c:pt idx="315">
                  <c:v>186.21877770002351</c:v>
                </c:pt>
                <c:pt idx="316">
                  <c:v>188.60739444833237</c:v>
                </c:pt>
                <c:pt idx="317">
                  <c:v>188.64007464427348</c:v>
                </c:pt>
                <c:pt idx="318">
                  <c:v>187.41541870772124</c:v>
                </c:pt>
                <c:pt idx="319">
                  <c:v>191.08231863774239</c:v>
                </c:pt>
                <c:pt idx="320">
                  <c:v>187.59269885701002</c:v>
                </c:pt>
                <c:pt idx="321">
                  <c:v>186.38441800793146</c:v>
                </c:pt>
                <c:pt idx="322">
                  <c:v>186.24443666899961</c:v>
                </c:pt>
                <c:pt idx="323">
                  <c:v>188.43244693258734</c:v>
                </c:pt>
                <c:pt idx="324">
                  <c:v>188.44644273384662</c:v>
                </c:pt>
                <c:pt idx="325">
                  <c:v>185.27639374854215</c:v>
                </c:pt>
                <c:pt idx="326">
                  <c:v>184.10076976906933</c:v>
                </c:pt>
                <c:pt idx="327">
                  <c:v>184.0820853743879</c:v>
                </c:pt>
                <c:pt idx="328">
                  <c:v>183.9561464893869</c:v>
                </c:pt>
                <c:pt idx="329">
                  <c:v>184.03776533706576</c:v>
                </c:pt>
                <c:pt idx="330">
                  <c:v>182.89946349428519</c:v>
                </c:pt>
                <c:pt idx="331">
                  <c:v>184.07975274084433</c:v>
                </c:pt>
                <c:pt idx="332">
                  <c:v>184.0890832750176</c:v>
                </c:pt>
                <c:pt idx="333">
                  <c:v>184.09610450198298</c:v>
                </c:pt>
                <c:pt idx="334">
                  <c:v>184.14737578726405</c:v>
                </c:pt>
                <c:pt idx="335">
                  <c:v>186.56167483088419</c:v>
                </c:pt>
                <c:pt idx="336">
                  <c:v>192.51224632610234</c:v>
                </c:pt>
                <c:pt idx="337">
                  <c:v>193.6715418707723</c:v>
                </c:pt>
                <c:pt idx="338">
                  <c:v>201.96172148355521</c:v>
                </c:pt>
                <c:pt idx="339">
                  <c:v>205.46533706554723</c:v>
                </c:pt>
                <c:pt idx="340">
                  <c:v>229.12290646139527</c:v>
                </c:pt>
                <c:pt idx="341">
                  <c:v>249.11126662001428</c:v>
                </c:pt>
                <c:pt idx="342">
                  <c:v>252.66386750641502</c:v>
                </c:pt>
                <c:pt idx="343">
                  <c:v>252.68952647539103</c:v>
                </c:pt>
                <c:pt idx="344">
                  <c:v>239.77140191275981</c:v>
                </c:pt>
                <c:pt idx="345">
                  <c:v>242.12036389083309</c:v>
                </c:pt>
                <c:pt idx="346">
                  <c:v>236.23979472824817</c:v>
                </c:pt>
                <c:pt idx="347">
                  <c:v>240.96104501982771</c:v>
                </c:pt>
                <c:pt idx="348">
                  <c:v>248.01026358759069</c:v>
                </c:pt>
                <c:pt idx="349">
                  <c:v>250.3708887333803</c:v>
                </c:pt>
                <c:pt idx="350">
                  <c:v>262.17634709587156</c:v>
                </c:pt>
                <c:pt idx="351">
                  <c:v>262.20200606484752</c:v>
                </c:pt>
                <c:pt idx="352">
                  <c:v>262.22533240027968</c:v>
                </c:pt>
                <c:pt idx="353">
                  <c:v>262.21133659902063</c:v>
                </c:pt>
                <c:pt idx="354">
                  <c:v>262.21133659902063</c:v>
                </c:pt>
                <c:pt idx="355">
                  <c:v>260.99136925588971</c:v>
                </c:pt>
                <c:pt idx="356">
                  <c:v>256.35875903895527</c:v>
                </c:pt>
                <c:pt idx="357">
                  <c:v>256.36342430604202</c:v>
                </c:pt>
                <c:pt idx="358">
                  <c:v>258.7147189176581</c:v>
                </c:pt>
                <c:pt idx="359">
                  <c:v>261.03102402612569</c:v>
                </c:pt>
                <c:pt idx="360">
                  <c:v>268.12922789829724</c:v>
                </c:pt>
                <c:pt idx="361">
                  <c:v>261.02869139258229</c:v>
                </c:pt>
                <c:pt idx="362">
                  <c:v>261.03802192675556</c:v>
                </c:pt>
                <c:pt idx="363">
                  <c:v>264.54630277583419</c:v>
                </c:pt>
                <c:pt idx="364">
                  <c:v>269.32586890599515</c:v>
                </c:pt>
                <c:pt idx="365">
                  <c:v>271.61184977840014</c:v>
                </c:pt>
                <c:pt idx="366">
                  <c:v>265.73594588290194</c:v>
                </c:pt>
                <c:pt idx="367">
                  <c:v>261.10800093305397</c:v>
                </c:pt>
                <c:pt idx="368">
                  <c:v>261.10800093305397</c:v>
                </c:pt>
                <c:pt idx="369">
                  <c:v>261.10800093305397</c:v>
                </c:pt>
                <c:pt idx="370">
                  <c:v>256.40541170982067</c:v>
                </c:pt>
                <c:pt idx="371">
                  <c:v>261.0683461628181</c:v>
                </c:pt>
                <c:pt idx="372">
                  <c:v>263.39631443900169</c:v>
                </c:pt>
                <c:pt idx="373">
                  <c:v>268.01726148822024</c:v>
                </c:pt>
                <c:pt idx="374">
                  <c:v>276.79029624446025</c:v>
                </c:pt>
                <c:pt idx="375">
                  <c:v>273.24702589223256</c:v>
                </c:pt>
                <c:pt idx="376">
                  <c:v>274.44133426638666</c:v>
                </c:pt>
                <c:pt idx="377">
                  <c:v>281.50221600186637</c:v>
                </c:pt>
                <c:pt idx="378">
                  <c:v>285.04781898763724</c:v>
                </c:pt>
                <c:pt idx="379">
                  <c:v>287.38045253090775</c:v>
                </c:pt>
                <c:pt idx="380">
                  <c:v>304.89853044086783</c:v>
                </c:pt>
                <c:pt idx="381">
                  <c:v>290.94938185211134</c:v>
                </c:pt>
                <c:pt idx="382">
                  <c:v>282.66853277350157</c:v>
                </c:pt>
                <c:pt idx="383">
                  <c:v>279.307207837649</c:v>
                </c:pt>
                <c:pt idx="384">
                  <c:v>274.50431537205526</c:v>
                </c:pt>
                <c:pt idx="385">
                  <c:v>271.03568929321227</c:v>
                </c:pt>
                <c:pt idx="386">
                  <c:v>262.91112666200138</c:v>
                </c:pt>
                <c:pt idx="387">
                  <c:v>256.96291112666222</c:v>
                </c:pt>
                <c:pt idx="388">
                  <c:v>258.16421740144642</c:v>
                </c:pt>
                <c:pt idx="389">
                  <c:v>258.10590156286474</c:v>
                </c:pt>
                <c:pt idx="390">
                  <c:v>264.07511080009323</c:v>
                </c:pt>
                <c:pt idx="391">
                  <c:v>261.74247725682312</c:v>
                </c:pt>
                <c:pt idx="392">
                  <c:v>262.94378353160727</c:v>
                </c:pt>
                <c:pt idx="393">
                  <c:v>259.37252157686066</c:v>
                </c:pt>
                <c:pt idx="394">
                  <c:v>253.52927455096818</c:v>
                </c:pt>
                <c:pt idx="395">
                  <c:v>253.56193142057401</c:v>
                </c:pt>
                <c:pt idx="396">
                  <c:v>252.35362724515997</c:v>
                </c:pt>
                <c:pt idx="397">
                  <c:v>238.27851644506666</c:v>
                </c:pt>
                <c:pt idx="398">
                  <c:v>240.66713319337552</c:v>
                </c:pt>
                <c:pt idx="399">
                  <c:v>253.07907627711694</c:v>
                </c:pt>
                <c:pt idx="400">
                  <c:v>259.42383951481224</c:v>
                </c:pt>
                <c:pt idx="401">
                  <c:v>258.23186377420126</c:v>
                </c:pt>
                <c:pt idx="402">
                  <c:v>251.19664100769799</c:v>
                </c:pt>
                <c:pt idx="403">
                  <c:v>249.33519944016817</c:v>
                </c:pt>
                <c:pt idx="404">
                  <c:v>253.58059248892027</c:v>
                </c:pt>
                <c:pt idx="405">
                  <c:v>254.77256822953117</c:v>
                </c:pt>
                <c:pt idx="406">
                  <c:v>257.1168649405181</c:v>
                </c:pt>
                <c:pt idx="407">
                  <c:v>258.32050384884559</c:v>
                </c:pt>
                <c:pt idx="408">
                  <c:v>255.96454397014239</c:v>
                </c:pt>
                <c:pt idx="409">
                  <c:v>253.60391882435272</c:v>
                </c:pt>
                <c:pt idx="410">
                  <c:v>262.95777933286701</c:v>
                </c:pt>
                <c:pt idx="411">
                  <c:v>262.98110566829905</c:v>
                </c:pt>
                <c:pt idx="412">
                  <c:v>278.07324469325908</c:v>
                </c:pt>
                <c:pt idx="413">
                  <c:v>281.57219500816421</c:v>
                </c:pt>
                <c:pt idx="414">
                  <c:v>298.87543736878939</c:v>
                </c:pt>
                <c:pt idx="415">
                  <c:v>299.11359925355754</c:v>
                </c:pt>
                <c:pt idx="416">
                  <c:v>308.32750174947529</c:v>
                </c:pt>
                <c:pt idx="417">
                  <c:v>310.70678796361119</c:v>
                </c:pt>
                <c:pt idx="418">
                  <c:v>310.68346162817846</c:v>
                </c:pt>
                <c:pt idx="419">
                  <c:v>299.11359925355754</c:v>
                </c:pt>
                <c:pt idx="420">
                  <c:v>296.61768136225845</c:v>
                </c:pt>
                <c:pt idx="421">
                  <c:v>279.30954047119224</c:v>
                </c:pt>
                <c:pt idx="422">
                  <c:v>275.81059015628665</c:v>
                </c:pt>
                <c:pt idx="423">
                  <c:v>272.38161884767874</c:v>
                </c:pt>
                <c:pt idx="424">
                  <c:v>267.73967809657125</c:v>
                </c:pt>
                <c:pt idx="425">
                  <c:v>270.11896431070733</c:v>
                </c:pt>
                <c:pt idx="426">
                  <c:v>268.95264753907202</c:v>
                </c:pt>
                <c:pt idx="427">
                  <c:v>270.11896431070733</c:v>
                </c:pt>
                <c:pt idx="428">
                  <c:v>270.09563797527386</c:v>
                </c:pt>
                <c:pt idx="429">
                  <c:v>272.47492418941033</c:v>
                </c:pt>
                <c:pt idx="430">
                  <c:v>272.45159785397709</c:v>
                </c:pt>
                <c:pt idx="431">
                  <c:v>273.59458829017962</c:v>
                </c:pt>
                <c:pt idx="432">
                  <c:v>273.52460928388172</c:v>
                </c:pt>
                <c:pt idx="433">
                  <c:v>273.54793561931467</c:v>
                </c:pt>
                <c:pt idx="434">
                  <c:v>273.61791462561257</c:v>
                </c:pt>
                <c:pt idx="435">
                  <c:v>272.96477723349687</c:v>
                </c:pt>
                <c:pt idx="436">
                  <c:v>269.44250058315885</c:v>
                </c:pt>
                <c:pt idx="437">
                  <c:v>263.65756939584855</c:v>
                </c:pt>
                <c:pt idx="438">
                  <c:v>263.65756939584855</c:v>
                </c:pt>
                <c:pt idx="439">
                  <c:v>263.68089573128083</c:v>
                </c:pt>
                <c:pt idx="440">
                  <c:v>263.68089573128083</c:v>
                </c:pt>
                <c:pt idx="441">
                  <c:v>263.75087473757895</c:v>
                </c:pt>
                <c:pt idx="442">
                  <c:v>263.70422206671378</c:v>
                </c:pt>
                <c:pt idx="443">
                  <c:v>263.68089573128083</c:v>
                </c:pt>
                <c:pt idx="444">
                  <c:v>263.70422206671378</c:v>
                </c:pt>
                <c:pt idx="445">
                  <c:v>256.63634243060409</c:v>
                </c:pt>
                <c:pt idx="446">
                  <c:v>256.68299510146977</c:v>
                </c:pt>
                <c:pt idx="447">
                  <c:v>259.06228131560573</c:v>
                </c:pt>
                <c:pt idx="448">
                  <c:v>256.75297410776807</c:v>
                </c:pt>
                <c:pt idx="449">
                  <c:v>256.77630044320017</c:v>
                </c:pt>
                <c:pt idx="450">
                  <c:v>253.30067646372774</c:v>
                </c:pt>
                <c:pt idx="451">
                  <c:v>250.96804292045741</c:v>
                </c:pt>
                <c:pt idx="452">
                  <c:v>250.96804292045741</c:v>
                </c:pt>
                <c:pt idx="453">
                  <c:v>248.68206204805242</c:v>
                </c:pt>
                <c:pt idx="454">
                  <c:v>249.87170515512034</c:v>
                </c:pt>
                <c:pt idx="455">
                  <c:v>245.20643806857964</c:v>
                </c:pt>
                <c:pt idx="456">
                  <c:v>241.70748775367426</c:v>
                </c:pt>
                <c:pt idx="457">
                  <c:v>239.39818054583657</c:v>
                </c:pt>
                <c:pt idx="458">
                  <c:v>239.39818054583657</c:v>
                </c:pt>
                <c:pt idx="459">
                  <c:v>234.70958712386272</c:v>
                </c:pt>
                <c:pt idx="460">
                  <c:v>234.70958712386272</c:v>
                </c:pt>
                <c:pt idx="461">
                  <c:v>232.4236062514581</c:v>
                </c:pt>
                <c:pt idx="462">
                  <c:v>227.7583391649174</c:v>
                </c:pt>
                <c:pt idx="463">
                  <c:v>227.7583391649174</c:v>
                </c:pt>
                <c:pt idx="464">
                  <c:v>227.78164217401465</c:v>
                </c:pt>
                <c:pt idx="465">
                  <c:v>227.78164217401465</c:v>
                </c:pt>
                <c:pt idx="466">
                  <c:v>220.78374154420359</c:v>
                </c:pt>
                <c:pt idx="467">
                  <c:v>218.40445533006778</c:v>
                </c:pt>
                <c:pt idx="468">
                  <c:v>218.42780499183596</c:v>
                </c:pt>
                <c:pt idx="469">
                  <c:v>218.42780499183596</c:v>
                </c:pt>
                <c:pt idx="470">
                  <c:v>212.57287147189192</c:v>
                </c:pt>
                <c:pt idx="471">
                  <c:v>211.38325169115936</c:v>
                </c:pt>
                <c:pt idx="472">
                  <c:v>210.24023792862161</c:v>
                </c:pt>
                <c:pt idx="473">
                  <c:v>222.09001632843515</c:v>
                </c:pt>
                <c:pt idx="474">
                  <c:v>222.09001632843515</c:v>
                </c:pt>
                <c:pt idx="475">
                  <c:v>222.13669232563583</c:v>
                </c:pt>
                <c:pt idx="476">
                  <c:v>222.13669232563583</c:v>
                </c:pt>
                <c:pt idx="477">
                  <c:v>220.97037555400058</c:v>
                </c:pt>
                <c:pt idx="478">
                  <c:v>218.61439234896218</c:v>
                </c:pt>
                <c:pt idx="479">
                  <c:v>213.97247492418958</c:v>
                </c:pt>
                <c:pt idx="480">
                  <c:v>213.99577793328689</c:v>
                </c:pt>
                <c:pt idx="481">
                  <c:v>213.97247492418958</c:v>
                </c:pt>
                <c:pt idx="482">
                  <c:v>211.68649405178479</c:v>
                </c:pt>
                <c:pt idx="483">
                  <c:v>209.35386050851434</c:v>
                </c:pt>
                <c:pt idx="484">
                  <c:v>209.40048985304446</c:v>
                </c:pt>
                <c:pt idx="485">
                  <c:v>209.40048985304446</c:v>
                </c:pt>
                <c:pt idx="486">
                  <c:v>208.2341730814091</c:v>
                </c:pt>
                <c:pt idx="487">
                  <c:v>204.71189643107078</c:v>
                </c:pt>
                <c:pt idx="488">
                  <c:v>203.56890599486817</c:v>
                </c:pt>
                <c:pt idx="489">
                  <c:v>205.90153953813871</c:v>
                </c:pt>
                <c:pt idx="490">
                  <c:v>210.61345929554457</c:v>
                </c:pt>
                <c:pt idx="491">
                  <c:v>209.42383951481236</c:v>
                </c:pt>
                <c:pt idx="492">
                  <c:v>209.42383951481236</c:v>
                </c:pt>
                <c:pt idx="493">
                  <c:v>209.42383951481236</c:v>
                </c:pt>
                <c:pt idx="494">
                  <c:v>210.63678563097741</c:v>
                </c:pt>
                <c:pt idx="495">
                  <c:v>209.47046885934239</c:v>
                </c:pt>
                <c:pt idx="496">
                  <c:v>209.47046885934239</c:v>
                </c:pt>
                <c:pt idx="497">
                  <c:v>207.14016794961537</c:v>
                </c:pt>
                <c:pt idx="498">
                  <c:v>205.97151854443686</c:v>
                </c:pt>
                <c:pt idx="499">
                  <c:v>203.68553767203201</c:v>
                </c:pt>
                <c:pt idx="500">
                  <c:v>202.84578959645455</c:v>
                </c:pt>
                <c:pt idx="501">
                  <c:v>200.48985304408683</c:v>
                </c:pt>
                <c:pt idx="502">
                  <c:v>200.51315605318422</c:v>
                </c:pt>
                <c:pt idx="503">
                  <c:v>199.3235362724518</c:v>
                </c:pt>
                <c:pt idx="504">
                  <c:v>199.37016561698175</c:v>
                </c:pt>
                <c:pt idx="505">
                  <c:v>240.4245393048754</c:v>
                </c:pt>
                <c:pt idx="506">
                  <c:v>290.71611849778373</c:v>
                </c:pt>
                <c:pt idx="507">
                  <c:v>282.50524842547259</c:v>
                </c:pt>
                <c:pt idx="508">
                  <c:v>268.53277350128286</c:v>
                </c:pt>
                <c:pt idx="509">
                  <c:v>262.67786330767456</c:v>
                </c:pt>
                <c:pt idx="510">
                  <c:v>257.98926988570133</c:v>
                </c:pt>
                <c:pt idx="511">
                  <c:v>250.96804292045741</c:v>
                </c:pt>
                <c:pt idx="512">
                  <c:v>249.82505248425485</c:v>
                </c:pt>
                <c:pt idx="513">
                  <c:v>249.82505248425485</c:v>
                </c:pt>
                <c:pt idx="514">
                  <c:v>249.8483788196877</c:v>
                </c:pt>
                <c:pt idx="515">
                  <c:v>255.67996267786327</c:v>
                </c:pt>
                <c:pt idx="516">
                  <c:v>253.39398180545848</c:v>
                </c:pt>
              </c:numCache>
            </c:numRef>
          </c:val>
        </c:ser>
        <c:ser>
          <c:idx val="4"/>
          <c:order val="4"/>
          <c:tx>
            <c:v>Chevron</c:v>
          </c:tx>
          <c:marker>
            <c:symbol val="none"/>
          </c:marker>
          <c:cat>
            <c:strRef>
              <c:f>'CDS at BP oil spill'!$I$3:$I$519</c:f>
              <c:strCache>
                <c:ptCount val="517"/>
                <c:pt idx="0">
                  <c:v>Accident</c:v>
                </c:pt>
                <c:pt idx="1">
                  <c:v>21/4/2010</c:v>
                </c:pt>
                <c:pt idx="2">
                  <c:v>22/4/2010</c:v>
                </c:pt>
                <c:pt idx="3">
                  <c:v>23/4/2010</c:v>
                </c:pt>
                <c:pt idx="4">
                  <c:v>26/4/2010</c:v>
                </c:pt>
                <c:pt idx="5">
                  <c:v>27/4/2010</c:v>
                </c:pt>
                <c:pt idx="6">
                  <c:v>28/4/2010</c:v>
                </c:pt>
                <c:pt idx="7">
                  <c:v>29/4/2010</c:v>
                </c:pt>
                <c:pt idx="8">
                  <c:v>30/4/2010</c:v>
                </c:pt>
                <c:pt idx="9">
                  <c:v>05/03/2010</c:v>
                </c:pt>
                <c:pt idx="10">
                  <c:v>05/04/2010</c:v>
                </c:pt>
                <c:pt idx="11">
                  <c:v>05/05/2010</c:v>
                </c:pt>
                <c:pt idx="12">
                  <c:v>05/06/2010</c:v>
                </c:pt>
                <c:pt idx="13">
                  <c:v>05/07/2010</c:v>
                </c:pt>
                <c:pt idx="14">
                  <c:v>05/10/2010</c:v>
                </c:pt>
                <c:pt idx="15">
                  <c:v>05/11/2010</c:v>
                </c:pt>
                <c:pt idx="16">
                  <c:v>05/12/2010</c:v>
                </c:pt>
                <c:pt idx="17">
                  <c:v>13/5/2010</c:v>
                </c:pt>
                <c:pt idx="18">
                  <c:v>14/5/2010</c:v>
                </c:pt>
                <c:pt idx="19">
                  <c:v>17/5/2010</c:v>
                </c:pt>
                <c:pt idx="20">
                  <c:v>18/5/2010</c:v>
                </c:pt>
                <c:pt idx="21">
                  <c:v>19/5/2010</c:v>
                </c:pt>
                <c:pt idx="22">
                  <c:v>20/5/2010</c:v>
                </c:pt>
                <c:pt idx="23">
                  <c:v>21/5/2010</c:v>
                </c:pt>
                <c:pt idx="24">
                  <c:v>24/5/2010</c:v>
                </c:pt>
                <c:pt idx="25">
                  <c:v>25/5/2010</c:v>
                </c:pt>
                <c:pt idx="26">
                  <c:v>26/5/2010</c:v>
                </c:pt>
                <c:pt idx="27">
                  <c:v>27/5/2010</c:v>
                </c:pt>
                <c:pt idx="28">
                  <c:v>28/5/2010</c:v>
                </c:pt>
                <c:pt idx="29">
                  <c:v>31/5/2010</c:v>
                </c:pt>
                <c:pt idx="30">
                  <c:v>06/01/2010</c:v>
                </c:pt>
                <c:pt idx="31">
                  <c:v>06/02/2010</c:v>
                </c:pt>
                <c:pt idx="32">
                  <c:v>06/03/2010</c:v>
                </c:pt>
                <c:pt idx="33">
                  <c:v>06/04/2010</c:v>
                </c:pt>
                <c:pt idx="34">
                  <c:v>06/07/2010</c:v>
                </c:pt>
                <c:pt idx="35">
                  <c:v>06/08/2010</c:v>
                </c:pt>
                <c:pt idx="36">
                  <c:v>06/09/2010</c:v>
                </c:pt>
                <c:pt idx="37">
                  <c:v>06/10/2010</c:v>
                </c:pt>
                <c:pt idx="38">
                  <c:v>06/11/2010</c:v>
                </c:pt>
                <c:pt idx="39">
                  <c:v>14/6/2010</c:v>
                </c:pt>
                <c:pt idx="40">
                  <c:v>15/6/2010</c:v>
                </c:pt>
                <c:pt idx="41">
                  <c:v>16/6/2010</c:v>
                </c:pt>
                <c:pt idx="42">
                  <c:v>17/6/2010</c:v>
                </c:pt>
                <c:pt idx="43">
                  <c:v>18/6/2010</c:v>
                </c:pt>
                <c:pt idx="44">
                  <c:v>21/6/2010</c:v>
                </c:pt>
                <c:pt idx="45">
                  <c:v>22/6/2010</c:v>
                </c:pt>
                <c:pt idx="46">
                  <c:v>23/6/2010</c:v>
                </c:pt>
                <c:pt idx="47">
                  <c:v>24/6/2010</c:v>
                </c:pt>
                <c:pt idx="48">
                  <c:v>25/6/2010</c:v>
                </c:pt>
                <c:pt idx="49">
                  <c:v>28/6/2010</c:v>
                </c:pt>
                <c:pt idx="50">
                  <c:v>29/6/2010</c:v>
                </c:pt>
                <c:pt idx="51">
                  <c:v>30/6/2010</c:v>
                </c:pt>
                <c:pt idx="52">
                  <c:v>07/01/2010</c:v>
                </c:pt>
                <c:pt idx="53">
                  <c:v>07/02/2010</c:v>
                </c:pt>
                <c:pt idx="54">
                  <c:v>07/05/2010</c:v>
                </c:pt>
                <c:pt idx="55">
                  <c:v>07/06/2010</c:v>
                </c:pt>
                <c:pt idx="56">
                  <c:v>07/07/2010</c:v>
                </c:pt>
                <c:pt idx="57">
                  <c:v>07/08/2010</c:v>
                </c:pt>
                <c:pt idx="58">
                  <c:v>07/09/2010</c:v>
                </c:pt>
                <c:pt idx="59">
                  <c:v>07/12/2010</c:v>
                </c:pt>
                <c:pt idx="60">
                  <c:v>13/7/2010</c:v>
                </c:pt>
                <c:pt idx="61">
                  <c:v>14/7/2010</c:v>
                </c:pt>
                <c:pt idx="62">
                  <c:v>15/7/2010</c:v>
                </c:pt>
                <c:pt idx="63">
                  <c:v>16/7/2010</c:v>
                </c:pt>
                <c:pt idx="64">
                  <c:v>19/7/2010</c:v>
                </c:pt>
                <c:pt idx="65">
                  <c:v>20/7/2010</c:v>
                </c:pt>
                <c:pt idx="66">
                  <c:v>21/7/2010</c:v>
                </c:pt>
                <c:pt idx="67">
                  <c:v>22/7/2010</c:v>
                </c:pt>
                <c:pt idx="68">
                  <c:v>23/7/2010</c:v>
                </c:pt>
                <c:pt idx="69">
                  <c:v>26/7/2010</c:v>
                </c:pt>
                <c:pt idx="70">
                  <c:v>27/7/2010</c:v>
                </c:pt>
                <c:pt idx="71">
                  <c:v>28/7/2010</c:v>
                </c:pt>
                <c:pt idx="72">
                  <c:v>29/7/2010</c:v>
                </c:pt>
                <c:pt idx="73">
                  <c:v>30/7/2010</c:v>
                </c:pt>
                <c:pt idx="74">
                  <c:v>08/02/2010</c:v>
                </c:pt>
                <c:pt idx="75">
                  <c:v>08/03/2010</c:v>
                </c:pt>
                <c:pt idx="76">
                  <c:v>08/04/2010</c:v>
                </c:pt>
                <c:pt idx="77">
                  <c:v>08/05/2010</c:v>
                </c:pt>
                <c:pt idx="78">
                  <c:v>08/06/2010</c:v>
                </c:pt>
                <c:pt idx="79">
                  <c:v>08/09/2010</c:v>
                </c:pt>
                <c:pt idx="80">
                  <c:v>08/10/2010</c:v>
                </c:pt>
                <c:pt idx="81">
                  <c:v>08/11/2010</c:v>
                </c:pt>
                <c:pt idx="82">
                  <c:v>08/12/2010</c:v>
                </c:pt>
                <c:pt idx="83">
                  <c:v>13/8/2010</c:v>
                </c:pt>
                <c:pt idx="84">
                  <c:v>16/8/2010</c:v>
                </c:pt>
                <c:pt idx="85">
                  <c:v>17/8/2010</c:v>
                </c:pt>
                <c:pt idx="86">
                  <c:v>18/8/2010</c:v>
                </c:pt>
                <c:pt idx="87">
                  <c:v>19/8/2010</c:v>
                </c:pt>
                <c:pt idx="88">
                  <c:v>20/8/2010</c:v>
                </c:pt>
                <c:pt idx="89">
                  <c:v>23/8/2010</c:v>
                </c:pt>
                <c:pt idx="90">
                  <c:v>24/8/2010</c:v>
                </c:pt>
                <c:pt idx="91">
                  <c:v>25/8/2010</c:v>
                </c:pt>
                <c:pt idx="92">
                  <c:v>26/8/2010</c:v>
                </c:pt>
                <c:pt idx="93">
                  <c:v>27/8/2010</c:v>
                </c:pt>
                <c:pt idx="94">
                  <c:v>30/8/2010</c:v>
                </c:pt>
                <c:pt idx="95">
                  <c:v>31/8/2010</c:v>
                </c:pt>
                <c:pt idx="96">
                  <c:v>09/01/2010</c:v>
                </c:pt>
                <c:pt idx="97">
                  <c:v>09/02/2010</c:v>
                </c:pt>
                <c:pt idx="98">
                  <c:v>09/03/2010</c:v>
                </c:pt>
                <c:pt idx="99">
                  <c:v>09/06/2010</c:v>
                </c:pt>
                <c:pt idx="100">
                  <c:v>09/07/2010</c:v>
                </c:pt>
                <c:pt idx="101">
                  <c:v>09/08/2010</c:v>
                </c:pt>
                <c:pt idx="102">
                  <c:v>09/09/2010</c:v>
                </c:pt>
                <c:pt idx="103">
                  <c:v>09/10/2010</c:v>
                </c:pt>
                <c:pt idx="104">
                  <c:v>13/9/2010</c:v>
                </c:pt>
                <c:pt idx="105">
                  <c:v>14/9/2010</c:v>
                </c:pt>
                <c:pt idx="106">
                  <c:v>15/9/2010</c:v>
                </c:pt>
                <c:pt idx="107">
                  <c:v>16/9/2010</c:v>
                </c:pt>
                <c:pt idx="108">
                  <c:v>17/9/2010</c:v>
                </c:pt>
                <c:pt idx="109">
                  <c:v>20/9/2010</c:v>
                </c:pt>
                <c:pt idx="110">
                  <c:v>21/9/2010</c:v>
                </c:pt>
                <c:pt idx="111">
                  <c:v>22/9/2010</c:v>
                </c:pt>
                <c:pt idx="112">
                  <c:v>23/9/2010</c:v>
                </c:pt>
                <c:pt idx="113">
                  <c:v>24/9/2010</c:v>
                </c:pt>
                <c:pt idx="114">
                  <c:v>27/9/2010</c:v>
                </c:pt>
                <c:pt idx="115">
                  <c:v>28/9/2010</c:v>
                </c:pt>
                <c:pt idx="116">
                  <c:v>29/9/2010</c:v>
                </c:pt>
                <c:pt idx="117">
                  <c:v>30/9/2010</c:v>
                </c:pt>
                <c:pt idx="118">
                  <c:v>10/01/2010</c:v>
                </c:pt>
                <c:pt idx="119">
                  <c:v>10/04/2010</c:v>
                </c:pt>
                <c:pt idx="120">
                  <c:v>10/05/2010</c:v>
                </c:pt>
                <c:pt idx="121">
                  <c:v>10/06/2010</c:v>
                </c:pt>
                <c:pt idx="122">
                  <c:v>10/07/2010</c:v>
                </c:pt>
                <c:pt idx="123">
                  <c:v>10/08/2010</c:v>
                </c:pt>
                <c:pt idx="124">
                  <c:v>10/11/2010</c:v>
                </c:pt>
                <c:pt idx="125">
                  <c:v>10/12/2010</c:v>
                </c:pt>
                <c:pt idx="126">
                  <c:v>13/10/2010</c:v>
                </c:pt>
                <c:pt idx="127">
                  <c:v>14/10/2010</c:v>
                </c:pt>
                <c:pt idx="128">
                  <c:v>15/10/2010</c:v>
                </c:pt>
                <c:pt idx="129">
                  <c:v>18/10/2010</c:v>
                </c:pt>
                <c:pt idx="130">
                  <c:v>19/10/2010</c:v>
                </c:pt>
                <c:pt idx="131">
                  <c:v>20/10/2010</c:v>
                </c:pt>
                <c:pt idx="132">
                  <c:v>21/10/2010</c:v>
                </c:pt>
                <c:pt idx="133">
                  <c:v>22/10/2010</c:v>
                </c:pt>
                <c:pt idx="134">
                  <c:v>25/10/2010</c:v>
                </c:pt>
                <c:pt idx="135">
                  <c:v>26/10/2010</c:v>
                </c:pt>
                <c:pt idx="136">
                  <c:v>27/10/2010</c:v>
                </c:pt>
                <c:pt idx="137">
                  <c:v>28/10/2010</c:v>
                </c:pt>
                <c:pt idx="138">
                  <c:v>29/10/2010</c:v>
                </c:pt>
                <c:pt idx="139">
                  <c:v>11/01/2010</c:v>
                </c:pt>
                <c:pt idx="140">
                  <c:v>11/02/2010</c:v>
                </c:pt>
                <c:pt idx="141">
                  <c:v>11/03/2010</c:v>
                </c:pt>
                <c:pt idx="142">
                  <c:v>11/04/2010</c:v>
                </c:pt>
                <c:pt idx="143">
                  <c:v>11/05/2010</c:v>
                </c:pt>
                <c:pt idx="144">
                  <c:v>11/08/2010</c:v>
                </c:pt>
                <c:pt idx="145">
                  <c:v>11/09/2010</c:v>
                </c:pt>
                <c:pt idx="146">
                  <c:v>11/10/2010</c:v>
                </c:pt>
                <c:pt idx="147">
                  <c:v>11/11/2010</c:v>
                </c:pt>
                <c:pt idx="148">
                  <c:v>11/12/2010</c:v>
                </c:pt>
                <c:pt idx="149">
                  <c:v>15/11/2010</c:v>
                </c:pt>
                <c:pt idx="150">
                  <c:v>16/11/2010</c:v>
                </c:pt>
                <c:pt idx="151">
                  <c:v>17/11/2010</c:v>
                </c:pt>
                <c:pt idx="152">
                  <c:v>18/11/2010</c:v>
                </c:pt>
                <c:pt idx="153">
                  <c:v>19/11/2010</c:v>
                </c:pt>
                <c:pt idx="154">
                  <c:v>22/11/2010</c:v>
                </c:pt>
                <c:pt idx="155">
                  <c:v>23/11/2010</c:v>
                </c:pt>
                <c:pt idx="156">
                  <c:v>24/11/2010</c:v>
                </c:pt>
                <c:pt idx="157">
                  <c:v>25/11/2010</c:v>
                </c:pt>
                <c:pt idx="158">
                  <c:v>26/11/2010</c:v>
                </c:pt>
                <c:pt idx="159">
                  <c:v>29/11/2010</c:v>
                </c:pt>
                <c:pt idx="160">
                  <c:v>30/11/2010</c:v>
                </c:pt>
                <c:pt idx="161">
                  <c:v>12/01/2010</c:v>
                </c:pt>
                <c:pt idx="162">
                  <c:v>12/02/2010</c:v>
                </c:pt>
                <c:pt idx="163">
                  <c:v>12/03/2010</c:v>
                </c:pt>
                <c:pt idx="164">
                  <c:v>12/06/2010</c:v>
                </c:pt>
                <c:pt idx="165">
                  <c:v>12/07/2010</c:v>
                </c:pt>
                <c:pt idx="166">
                  <c:v>12/08/2010</c:v>
                </c:pt>
                <c:pt idx="167">
                  <c:v>12/09/2010</c:v>
                </c:pt>
                <c:pt idx="168">
                  <c:v>12/10/2010</c:v>
                </c:pt>
                <c:pt idx="169">
                  <c:v>13/12/2010</c:v>
                </c:pt>
                <c:pt idx="170">
                  <c:v>14/12/2010</c:v>
                </c:pt>
                <c:pt idx="171">
                  <c:v>15/12/2010</c:v>
                </c:pt>
                <c:pt idx="172">
                  <c:v>16/12/2010</c:v>
                </c:pt>
                <c:pt idx="173">
                  <c:v>17/12/2010</c:v>
                </c:pt>
                <c:pt idx="174">
                  <c:v>20/12/2010</c:v>
                </c:pt>
                <c:pt idx="175">
                  <c:v>21/12/2010</c:v>
                </c:pt>
                <c:pt idx="176">
                  <c:v>22/12/2010</c:v>
                </c:pt>
                <c:pt idx="177">
                  <c:v>23/12/2010</c:v>
                </c:pt>
                <c:pt idx="178">
                  <c:v>24/12/2010</c:v>
                </c:pt>
                <c:pt idx="179">
                  <c:v>27/12/2010</c:v>
                </c:pt>
                <c:pt idx="180">
                  <c:v>28/12/2010</c:v>
                </c:pt>
                <c:pt idx="181">
                  <c:v>29/12/2010</c:v>
                </c:pt>
                <c:pt idx="182">
                  <c:v>30/12/2010</c:v>
                </c:pt>
                <c:pt idx="183">
                  <c:v>31/12/2010</c:v>
                </c:pt>
                <c:pt idx="184">
                  <c:v>01/03/2011</c:v>
                </c:pt>
                <c:pt idx="185">
                  <c:v>01/04/2011</c:v>
                </c:pt>
                <c:pt idx="186">
                  <c:v>01/05/2011</c:v>
                </c:pt>
                <c:pt idx="187">
                  <c:v>01/06/2011</c:v>
                </c:pt>
                <c:pt idx="188">
                  <c:v>01/07/2011</c:v>
                </c:pt>
                <c:pt idx="189">
                  <c:v>01/10/2011</c:v>
                </c:pt>
                <c:pt idx="190">
                  <c:v>01/11/2011</c:v>
                </c:pt>
                <c:pt idx="191">
                  <c:v>01/12/2011</c:v>
                </c:pt>
                <c:pt idx="192">
                  <c:v>13/1/2011</c:v>
                </c:pt>
                <c:pt idx="193">
                  <c:v>14/1/2011</c:v>
                </c:pt>
                <c:pt idx="194">
                  <c:v>17/1/2011</c:v>
                </c:pt>
                <c:pt idx="195">
                  <c:v>18/1/2011</c:v>
                </c:pt>
                <c:pt idx="196">
                  <c:v>19/1/2011</c:v>
                </c:pt>
                <c:pt idx="197">
                  <c:v>20/1/2011</c:v>
                </c:pt>
                <c:pt idx="198">
                  <c:v>21/1/2011</c:v>
                </c:pt>
                <c:pt idx="199">
                  <c:v>24/1/2011</c:v>
                </c:pt>
                <c:pt idx="200">
                  <c:v>25/1/2011</c:v>
                </c:pt>
                <c:pt idx="201">
                  <c:v>26/1/2011</c:v>
                </c:pt>
                <c:pt idx="202">
                  <c:v>27/1/2011</c:v>
                </c:pt>
                <c:pt idx="203">
                  <c:v>28/1/2011</c:v>
                </c:pt>
                <c:pt idx="204">
                  <c:v>31/1/2011</c:v>
                </c:pt>
                <c:pt idx="205">
                  <c:v>02/01/2011</c:v>
                </c:pt>
                <c:pt idx="206">
                  <c:v>02/02/2011</c:v>
                </c:pt>
                <c:pt idx="207">
                  <c:v>02/03/2011</c:v>
                </c:pt>
                <c:pt idx="208">
                  <c:v>02/04/2011</c:v>
                </c:pt>
                <c:pt idx="209">
                  <c:v>02/07/2011</c:v>
                </c:pt>
                <c:pt idx="210">
                  <c:v>02/08/2011</c:v>
                </c:pt>
                <c:pt idx="211">
                  <c:v>02/09/2011</c:v>
                </c:pt>
                <c:pt idx="212">
                  <c:v>02/10/2011</c:v>
                </c:pt>
                <c:pt idx="213">
                  <c:v>02/11/2011</c:v>
                </c:pt>
                <c:pt idx="214">
                  <c:v>14/2/2011</c:v>
                </c:pt>
                <c:pt idx="215">
                  <c:v>15/2/2011</c:v>
                </c:pt>
                <c:pt idx="216">
                  <c:v>16/2/2011</c:v>
                </c:pt>
                <c:pt idx="217">
                  <c:v>17/2/2011</c:v>
                </c:pt>
                <c:pt idx="218">
                  <c:v>18/2/2011</c:v>
                </c:pt>
                <c:pt idx="219">
                  <c:v>21/2/2011</c:v>
                </c:pt>
                <c:pt idx="220">
                  <c:v>22/2/2011</c:v>
                </c:pt>
                <c:pt idx="221">
                  <c:v>23/2/2011</c:v>
                </c:pt>
                <c:pt idx="222">
                  <c:v>24/2/2011</c:v>
                </c:pt>
                <c:pt idx="223">
                  <c:v>25/2/2011</c:v>
                </c:pt>
                <c:pt idx="224">
                  <c:v>28/2/2011</c:v>
                </c:pt>
                <c:pt idx="225">
                  <c:v>03/01/2011</c:v>
                </c:pt>
                <c:pt idx="226">
                  <c:v>03/02/2011</c:v>
                </c:pt>
                <c:pt idx="227">
                  <c:v>03/03/2011</c:v>
                </c:pt>
                <c:pt idx="228">
                  <c:v>03/04/2011</c:v>
                </c:pt>
                <c:pt idx="229">
                  <c:v>03/07/2011</c:v>
                </c:pt>
                <c:pt idx="230">
                  <c:v>03/08/2011</c:v>
                </c:pt>
                <c:pt idx="231">
                  <c:v>03/09/2011</c:v>
                </c:pt>
                <c:pt idx="232">
                  <c:v>03/10/2011</c:v>
                </c:pt>
                <c:pt idx="233">
                  <c:v>03/11/2011</c:v>
                </c:pt>
                <c:pt idx="234">
                  <c:v>14/3/2011</c:v>
                </c:pt>
                <c:pt idx="235">
                  <c:v>15/3/2011</c:v>
                </c:pt>
                <c:pt idx="236">
                  <c:v>16/3/2011</c:v>
                </c:pt>
                <c:pt idx="237">
                  <c:v>17/3/2011</c:v>
                </c:pt>
                <c:pt idx="238">
                  <c:v>18/3/2011</c:v>
                </c:pt>
                <c:pt idx="239">
                  <c:v>21/3/2011</c:v>
                </c:pt>
                <c:pt idx="240">
                  <c:v>22/3/2011</c:v>
                </c:pt>
                <c:pt idx="241">
                  <c:v>23/3/2011</c:v>
                </c:pt>
                <c:pt idx="242">
                  <c:v>24/3/2011</c:v>
                </c:pt>
                <c:pt idx="243">
                  <c:v>25/3/2011</c:v>
                </c:pt>
                <c:pt idx="244">
                  <c:v>28/3/2011</c:v>
                </c:pt>
                <c:pt idx="245">
                  <c:v>29/3/2011</c:v>
                </c:pt>
                <c:pt idx="246">
                  <c:v>30/3/2011</c:v>
                </c:pt>
                <c:pt idx="247">
                  <c:v>31/3/2011</c:v>
                </c:pt>
                <c:pt idx="248">
                  <c:v>04/01/2011</c:v>
                </c:pt>
                <c:pt idx="249">
                  <c:v>04/04/2011</c:v>
                </c:pt>
                <c:pt idx="250">
                  <c:v>04/05/2011</c:v>
                </c:pt>
                <c:pt idx="251">
                  <c:v>04/06/2011</c:v>
                </c:pt>
                <c:pt idx="252">
                  <c:v>04/07/2011</c:v>
                </c:pt>
                <c:pt idx="253">
                  <c:v>04/08/2011</c:v>
                </c:pt>
                <c:pt idx="254">
                  <c:v>04/11/2011</c:v>
                </c:pt>
                <c:pt idx="255">
                  <c:v>04/12/2011</c:v>
                </c:pt>
                <c:pt idx="256">
                  <c:v>13/4/2011</c:v>
                </c:pt>
                <c:pt idx="257">
                  <c:v>14/4/2011</c:v>
                </c:pt>
                <c:pt idx="258">
                  <c:v>15/4/2011</c:v>
                </c:pt>
                <c:pt idx="259">
                  <c:v>18/4/2011</c:v>
                </c:pt>
                <c:pt idx="260">
                  <c:v>19/4/2011</c:v>
                </c:pt>
                <c:pt idx="261">
                  <c:v>20/4/2011</c:v>
                </c:pt>
                <c:pt idx="262">
                  <c:v>21/4/2011</c:v>
                </c:pt>
                <c:pt idx="263">
                  <c:v>22/4/2011</c:v>
                </c:pt>
                <c:pt idx="264">
                  <c:v>25/4/2011</c:v>
                </c:pt>
                <c:pt idx="265">
                  <c:v>26/4/2011</c:v>
                </c:pt>
                <c:pt idx="266">
                  <c:v>27/4/2011</c:v>
                </c:pt>
                <c:pt idx="267">
                  <c:v>28/4/2011</c:v>
                </c:pt>
                <c:pt idx="268">
                  <c:v>29/4/2011</c:v>
                </c:pt>
                <c:pt idx="269">
                  <c:v>05/02/2011</c:v>
                </c:pt>
                <c:pt idx="270">
                  <c:v>05/03/2011</c:v>
                </c:pt>
                <c:pt idx="271">
                  <c:v>05/04/2011</c:v>
                </c:pt>
                <c:pt idx="272">
                  <c:v>05/05/2011</c:v>
                </c:pt>
                <c:pt idx="273">
                  <c:v>05/06/2011</c:v>
                </c:pt>
                <c:pt idx="274">
                  <c:v>05/09/2011</c:v>
                </c:pt>
                <c:pt idx="275">
                  <c:v>05/10/2011</c:v>
                </c:pt>
                <c:pt idx="276">
                  <c:v>05/11/2011</c:v>
                </c:pt>
                <c:pt idx="277">
                  <c:v>05/12/2011</c:v>
                </c:pt>
                <c:pt idx="278">
                  <c:v>13/5/2011</c:v>
                </c:pt>
                <c:pt idx="279">
                  <c:v>16/5/2011</c:v>
                </c:pt>
                <c:pt idx="280">
                  <c:v>17/5/2011</c:v>
                </c:pt>
                <c:pt idx="281">
                  <c:v>18/5/2011</c:v>
                </c:pt>
                <c:pt idx="282">
                  <c:v>19/5/2011</c:v>
                </c:pt>
                <c:pt idx="283">
                  <c:v>20/5/2011</c:v>
                </c:pt>
                <c:pt idx="284">
                  <c:v>23/5/2011</c:v>
                </c:pt>
                <c:pt idx="285">
                  <c:v>24/5/2011</c:v>
                </c:pt>
                <c:pt idx="286">
                  <c:v>25/5/2011</c:v>
                </c:pt>
                <c:pt idx="287">
                  <c:v>26/5/2011</c:v>
                </c:pt>
                <c:pt idx="288">
                  <c:v>27/5/2011</c:v>
                </c:pt>
                <c:pt idx="289">
                  <c:v>30/5/2011</c:v>
                </c:pt>
                <c:pt idx="290">
                  <c:v>31/5/2011</c:v>
                </c:pt>
                <c:pt idx="291">
                  <c:v>06/01/2011</c:v>
                </c:pt>
                <c:pt idx="292">
                  <c:v>06/02/2011</c:v>
                </c:pt>
                <c:pt idx="293">
                  <c:v>06/03/2011</c:v>
                </c:pt>
                <c:pt idx="294">
                  <c:v>06/06/2011</c:v>
                </c:pt>
                <c:pt idx="295">
                  <c:v>06/07/2011</c:v>
                </c:pt>
                <c:pt idx="296">
                  <c:v>06/08/2011</c:v>
                </c:pt>
                <c:pt idx="297">
                  <c:v>06/09/2011</c:v>
                </c:pt>
                <c:pt idx="298">
                  <c:v>06/10/2011</c:v>
                </c:pt>
                <c:pt idx="299">
                  <c:v>13/6/2011</c:v>
                </c:pt>
                <c:pt idx="300">
                  <c:v>14/6/2011</c:v>
                </c:pt>
                <c:pt idx="301">
                  <c:v>15/6/2011</c:v>
                </c:pt>
                <c:pt idx="302">
                  <c:v>16/6/2011</c:v>
                </c:pt>
                <c:pt idx="303">
                  <c:v>17/6/2011</c:v>
                </c:pt>
                <c:pt idx="304">
                  <c:v>20/6/2011</c:v>
                </c:pt>
                <c:pt idx="305">
                  <c:v>21/6/2011</c:v>
                </c:pt>
                <c:pt idx="306">
                  <c:v>22/6/2011</c:v>
                </c:pt>
                <c:pt idx="307">
                  <c:v>23/6/2011</c:v>
                </c:pt>
                <c:pt idx="308">
                  <c:v>24/6/2011</c:v>
                </c:pt>
                <c:pt idx="309">
                  <c:v>27/6/2011</c:v>
                </c:pt>
                <c:pt idx="310">
                  <c:v>28/6/2011</c:v>
                </c:pt>
                <c:pt idx="311">
                  <c:v>29/6/2011</c:v>
                </c:pt>
                <c:pt idx="312">
                  <c:v>30/6/2011</c:v>
                </c:pt>
                <c:pt idx="313">
                  <c:v>07/01/2011</c:v>
                </c:pt>
                <c:pt idx="314">
                  <c:v>07/04/2011</c:v>
                </c:pt>
                <c:pt idx="315">
                  <c:v>07/05/2011</c:v>
                </c:pt>
                <c:pt idx="316">
                  <c:v>07/06/2011</c:v>
                </c:pt>
                <c:pt idx="317">
                  <c:v>07/07/2011</c:v>
                </c:pt>
                <c:pt idx="318">
                  <c:v>07/08/2011</c:v>
                </c:pt>
                <c:pt idx="319">
                  <c:v>07/11/2011</c:v>
                </c:pt>
                <c:pt idx="320">
                  <c:v>07/12/2011</c:v>
                </c:pt>
                <c:pt idx="321">
                  <c:v>13/7/2011</c:v>
                </c:pt>
                <c:pt idx="322">
                  <c:v>14/7/2011</c:v>
                </c:pt>
                <c:pt idx="323">
                  <c:v>15/7/2011</c:v>
                </c:pt>
                <c:pt idx="324">
                  <c:v>18/7/2011</c:v>
                </c:pt>
                <c:pt idx="325">
                  <c:v>19/7/2011</c:v>
                </c:pt>
                <c:pt idx="326">
                  <c:v>20/7/2011</c:v>
                </c:pt>
                <c:pt idx="327">
                  <c:v>21/7/2011</c:v>
                </c:pt>
                <c:pt idx="328">
                  <c:v>22/7/2011</c:v>
                </c:pt>
                <c:pt idx="329">
                  <c:v>25/7/2011</c:v>
                </c:pt>
                <c:pt idx="330">
                  <c:v>26/7/2011</c:v>
                </c:pt>
                <c:pt idx="331">
                  <c:v>27/7/2011</c:v>
                </c:pt>
                <c:pt idx="332">
                  <c:v>28/7/2011</c:v>
                </c:pt>
                <c:pt idx="333">
                  <c:v>29/7/2011</c:v>
                </c:pt>
                <c:pt idx="334">
                  <c:v>08/01/2011</c:v>
                </c:pt>
                <c:pt idx="335">
                  <c:v>08/02/2011</c:v>
                </c:pt>
                <c:pt idx="336">
                  <c:v>08/03/2011</c:v>
                </c:pt>
                <c:pt idx="337">
                  <c:v>08/04/2011</c:v>
                </c:pt>
                <c:pt idx="338">
                  <c:v>08/05/2011</c:v>
                </c:pt>
                <c:pt idx="339">
                  <c:v>08/08/2011</c:v>
                </c:pt>
                <c:pt idx="340">
                  <c:v>08/09/2011</c:v>
                </c:pt>
                <c:pt idx="341">
                  <c:v>08/10/2011</c:v>
                </c:pt>
                <c:pt idx="342">
                  <c:v>08/11/2011</c:v>
                </c:pt>
                <c:pt idx="343">
                  <c:v>08/12/2011</c:v>
                </c:pt>
                <c:pt idx="344">
                  <c:v>15/8/2011</c:v>
                </c:pt>
                <c:pt idx="345">
                  <c:v>16/8/2011</c:v>
                </c:pt>
                <c:pt idx="346">
                  <c:v>17/8/2011</c:v>
                </c:pt>
                <c:pt idx="347">
                  <c:v>18/8/2011</c:v>
                </c:pt>
                <c:pt idx="348">
                  <c:v>19/8/2011</c:v>
                </c:pt>
                <c:pt idx="349">
                  <c:v>22/8/2011</c:v>
                </c:pt>
                <c:pt idx="350">
                  <c:v>23/8/2011</c:v>
                </c:pt>
                <c:pt idx="351">
                  <c:v>24/8/2011</c:v>
                </c:pt>
                <c:pt idx="352">
                  <c:v>25/8/2011</c:v>
                </c:pt>
                <c:pt idx="353">
                  <c:v>26/8/2011</c:v>
                </c:pt>
                <c:pt idx="354">
                  <c:v>29/8/2011</c:v>
                </c:pt>
                <c:pt idx="355">
                  <c:v>30/8/2011</c:v>
                </c:pt>
                <c:pt idx="356">
                  <c:v>31/8/2011</c:v>
                </c:pt>
                <c:pt idx="357">
                  <c:v>09/01/2011</c:v>
                </c:pt>
                <c:pt idx="358">
                  <c:v>09/02/2011</c:v>
                </c:pt>
                <c:pt idx="359">
                  <c:v>09/05/2011</c:v>
                </c:pt>
                <c:pt idx="360">
                  <c:v>09/06/2011</c:v>
                </c:pt>
                <c:pt idx="361">
                  <c:v>09/07/2011</c:v>
                </c:pt>
                <c:pt idx="362">
                  <c:v>09/08/2011</c:v>
                </c:pt>
                <c:pt idx="363">
                  <c:v>09/09/2011</c:v>
                </c:pt>
                <c:pt idx="364">
                  <c:v>09/12/2011</c:v>
                </c:pt>
                <c:pt idx="365">
                  <c:v>13/9/2011</c:v>
                </c:pt>
                <c:pt idx="366">
                  <c:v>14/9/2011</c:v>
                </c:pt>
                <c:pt idx="367">
                  <c:v>15/9/2011</c:v>
                </c:pt>
                <c:pt idx="368">
                  <c:v>16/9/2011</c:v>
                </c:pt>
                <c:pt idx="369">
                  <c:v>19/9/2011</c:v>
                </c:pt>
                <c:pt idx="370">
                  <c:v>20/9/2011</c:v>
                </c:pt>
                <c:pt idx="371">
                  <c:v>21/9/2011</c:v>
                </c:pt>
                <c:pt idx="372">
                  <c:v>22/9/2011</c:v>
                </c:pt>
                <c:pt idx="373">
                  <c:v>23/9/2011</c:v>
                </c:pt>
                <c:pt idx="374">
                  <c:v>26/9/2011</c:v>
                </c:pt>
                <c:pt idx="375">
                  <c:v>27/9/2011</c:v>
                </c:pt>
                <c:pt idx="376">
                  <c:v>28/9/2011</c:v>
                </c:pt>
                <c:pt idx="377">
                  <c:v>29/9/2011</c:v>
                </c:pt>
                <c:pt idx="378">
                  <c:v>30/9/2011</c:v>
                </c:pt>
                <c:pt idx="379">
                  <c:v>10/03/2011</c:v>
                </c:pt>
                <c:pt idx="380">
                  <c:v>10/04/2011</c:v>
                </c:pt>
                <c:pt idx="381">
                  <c:v>10/05/2011</c:v>
                </c:pt>
                <c:pt idx="382">
                  <c:v>10/06/2011</c:v>
                </c:pt>
                <c:pt idx="383">
                  <c:v>10/07/2011</c:v>
                </c:pt>
                <c:pt idx="384">
                  <c:v>10/10/2011</c:v>
                </c:pt>
                <c:pt idx="385">
                  <c:v>10/11/2011</c:v>
                </c:pt>
                <c:pt idx="386">
                  <c:v>10/12/2011</c:v>
                </c:pt>
                <c:pt idx="387">
                  <c:v>13/10/2011</c:v>
                </c:pt>
                <c:pt idx="388">
                  <c:v>14/10/2011</c:v>
                </c:pt>
                <c:pt idx="389">
                  <c:v>17/10/2011</c:v>
                </c:pt>
                <c:pt idx="390">
                  <c:v>18/10/2011</c:v>
                </c:pt>
                <c:pt idx="391">
                  <c:v>19/10/2011</c:v>
                </c:pt>
                <c:pt idx="392">
                  <c:v>20/10/2011</c:v>
                </c:pt>
                <c:pt idx="393">
                  <c:v>21/10/2011</c:v>
                </c:pt>
                <c:pt idx="394">
                  <c:v>24/10/2011</c:v>
                </c:pt>
                <c:pt idx="395">
                  <c:v>25/10/2011</c:v>
                </c:pt>
                <c:pt idx="396">
                  <c:v>26/10/2011</c:v>
                </c:pt>
                <c:pt idx="397">
                  <c:v>27/10/2011</c:v>
                </c:pt>
                <c:pt idx="398">
                  <c:v>28/10/2011</c:v>
                </c:pt>
                <c:pt idx="399">
                  <c:v>31/10/2011</c:v>
                </c:pt>
                <c:pt idx="400">
                  <c:v>11/01/2011</c:v>
                </c:pt>
                <c:pt idx="401">
                  <c:v>11/02/2011</c:v>
                </c:pt>
                <c:pt idx="402">
                  <c:v>11/03/2011</c:v>
                </c:pt>
                <c:pt idx="403">
                  <c:v>11/04/2011</c:v>
                </c:pt>
                <c:pt idx="404">
                  <c:v>11/07/2011</c:v>
                </c:pt>
                <c:pt idx="405">
                  <c:v>11/08/2011</c:v>
                </c:pt>
                <c:pt idx="406">
                  <c:v>11/09/2011</c:v>
                </c:pt>
                <c:pt idx="407">
                  <c:v>11/10/2011</c:v>
                </c:pt>
                <c:pt idx="408">
                  <c:v>11/11/2011</c:v>
                </c:pt>
                <c:pt idx="409">
                  <c:v>14/11/2011</c:v>
                </c:pt>
                <c:pt idx="410">
                  <c:v>15/11/2011</c:v>
                </c:pt>
                <c:pt idx="411">
                  <c:v>16/11/2011</c:v>
                </c:pt>
                <c:pt idx="412">
                  <c:v>17/11/2011</c:v>
                </c:pt>
                <c:pt idx="413">
                  <c:v>18/11/2011</c:v>
                </c:pt>
                <c:pt idx="414">
                  <c:v>21/11/2011</c:v>
                </c:pt>
                <c:pt idx="415">
                  <c:v>22/11/2011</c:v>
                </c:pt>
                <c:pt idx="416">
                  <c:v>23/11/2011</c:v>
                </c:pt>
                <c:pt idx="417">
                  <c:v>24/11/2011</c:v>
                </c:pt>
                <c:pt idx="418">
                  <c:v>25/11/2011</c:v>
                </c:pt>
                <c:pt idx="419">
                  <c:v>28/11/2011</c:v>
                </c:pt>
                <c:pt idx="420">
                  <c:v>29/11/2011</c:v>
                </c:pt>
                <c:pt idx="421">
                  <c:v>30/11/2011</c:v>
                </c:pt>
                <c:pt idx="422">
                  <c:v>12/01/2011</c:v>
                </c:pt>
                <c:pt idx="423">
                  <c:v>12/02/2011</c:v>
                </c:pt>
                <c:pt idx="424">
                  <c:v>12/05/2011</c:v>
                </c:pt>
                <c:pt idx="425">
                  <c:v>12/06/2011</c:v>
                </c:pt>
                <c:pt idx="426">
                  <c:v>12/07/2011</c:v>
                </c:pt>
                <c:pt idx="427">
                  <c:v>12/08/2011</c:v>
                </c:pt>
                <c:pt idx="428">
                  <c:v>12/09/2011</c:v>
                </c:pt>
                <c:pt idx="429">
                  <c:v>12/12/2011</c:v>
                </c:pt>
                <c:pt idx="430">
                  <c:v>13/12/2011</c:v>
                </c:pt>
                <c:pt idx="431">
                  <c:v>14/12/2011</c:v>
                </c:pt>
                <c:pt idx="432">
                  <c:v>15/12/2011</c:v>
                </c:pt>
                <c:pt idx="433">
                  <c:v>16/12/2011</c:v>
                </c:pt>
                <c:pt idx="434">
                  <c:v>19/12/2011</c:v>
                </c:pt>
                <c:pt idx="435">
                  <c:v>20/12/2011</c:v>
                </c:pt>
                <c:pt idx="436">
                  <c:v>21/12/2011</c:v>
                </c:pt>
                <c:pt idx="437">
                  <c:v>22/12/2011</c:v>
                </c:pt>
                <c:pt idx="438">
                  <c:v>23/12/2011</c:v>
                </c:pt>
                <c:pt idx="439">
                  <c:v>26/12/2011</c:v>
                </c:pt>
                <c:pt idx="440">
                  <c:v>27/12/2011</c:v>
                </c:pt>
                <c:pt idx="441">
                  <c:v>28/12/2011</c:v>
                </c:pt>
                <c:pt idx="442">
                  <c:v>29/12/2011</c:v>
                </c:pt>
                <c:pt idx="443">
                  <c:v>30/12/2011</c:v>
                </c:pt>
                <c:pt idx="444">
                  <c:v>01/02/2012</c:v>
                </c:pt>
                <c:pt idx="445">
                  <c:v>01/03/2012</c:v>
                </c:pt>
                <c:pt idx="446">
                  <c:v>01/04/2012</c:v>
                </c:pt>
                <c:pt idx="447">
                  <c:v>01/05/2012</c:v>
                </c:pt>
                <c:pt idx="448">
                  <c:v>01/06/2012</c:v>
                </c:pt>
                <c:pt idx="449">
                  <c:v>01/09/2012</c:v>
                </c:pt>
                <c:pt idx="450">
                  <c:v>01/10/2012</c:v>
                </c:pt>
                <c:pt idx="451">
                  <c:v>01/11/2012</c:v>
                </c:pt>
                <c:pt idx="452">
                  <c:v>01/12/2012</c:v>
                </c:pt>
                <c:pt idx="453">
                  <c:v>13/1/2012</c:v>
                </c:pt>
                <c:pt idx="454">
                  <c:v>16/1/2012</c:v>
                </c:pt>
                <c:pt idx="455">
                  <c:v>17/1/2012</c:v>
                </c:pt>
                <c:pt idx="456">
                  <c:v>18/1/2012</c:v>
                </c:pt>
                <c:pt idx="457">
                  <c:v>19/1/2012</c:v>
                </c:pt>
                <c:pt idx="458">
                  <c:v>20/1/2012</c:v>
                </c:pt>
                <c:pt idx="459">
                  <c:v>23/1/2012</c:v>
                </c:pt>
                <c:pt idx="460">
                  <c:v>24/1/2012</c:v>
                </c:pt>
                <c:pt idx="461">
                  <c:v>25/1/2012</c:v>
                </c:pt>
                <c:pt idx="462">
                  <c:v>26/1/2012</c:v>
                </c:pt>
                <c:pt idx="463">
                  <c:v>27/1/2012</c:v>
                </c:pt>
                <c:pt idx="464">
                  <c:v>30/1/2012</c:v>
                </c:pt>
                <c:pt idx="465">
                  <c:v>31/1/2012</c:v>
                </c:pt>
                <c:pt idx="466">
                  <c:v>02/01/2012</c:v>
                </c:pt>
                <c:pt idx="467">
                  <c:v>02/02/2012</c:v>
                </c:pt>
                <c:pt idx="468">
                  <c:v>02/03/2012</c:v>
                </c:pt>
                <c:pt idx="469">
                  <c:v>02/06/2012</c:v>
                </c:pt>
                <c:pt idx="470">
                  <c:v>02/07/2012</c:v>
                </c:pt>
                <c:pt idx="471">
                  <c:v>02/08/2012</c:v>
                </c:pt>
                <c:pt idx="472">
                  <c:v>02/09/2012</c:v>
                </c:pt>
                <c:pt idx="473">
                  <c:v>02/10/2012</c:v>
                </c:pt>
                <c:pt idx="474">
                  <c:v>13/2/2012</c:v>
                </c:pt>
                <c:pt idx="475">
                  <c:v>14/2/2012</c:v>
                </c:pt>
                <c:pt idx="476">
                  <c:v>15/2/2012</c:v>
                </c:pt>
                <c:pt idx="477">
                  <c:v>16/2/2012</c:v>
                </c:pt>
                <c:pt idx="478">
                  <c:v>17/2/2012</c:v>
                </c:pt>
                <c:pt idx="479">
                  <c:v>20/2/2012</c:v>
                </c:pt>
                <c:pt idx="480">
                  <c:v>21/2/2012</c:v>
                </c:pt>
                <c:pt idx="481">
                  <c:v>22/2/2012</c:v>
                </c:pt>
                <c:pt idx="482">
                  <c:v>23/2/2012</c:v>
                </c:pt>
                <c:pt idx="483">
                  <c:v>24/2/2012</c:v>
                </c:pt>
                <c:pt idx="484">
                  <c:v>27/2/2012</c:v>
                </c:pt>
                <c:pt idx="485">
                  <c:v>28/2/2012</c:v>
                </c:pt>
                <c:pt idx="486">
                  <c:v>29/2/2012</c:v>
                </c:pt>
                <c:pt idx="487">
                  <c:v>03/01/2012</c:v>
                </c:pt>
                <c:pt idx="488">
                  <c:v>03/02/2012</c:v>
                </c:pt>
                <c:pt idx="489">
                  <c:v>03/05/2012</c:v>
                </c:pt>
                <c:pt idx="490">
                  <c:v>03/06/2012</c:v>
                </c:pt>
                <c:pt idx="491">
                  <c:v>03/07/2012</c:v>
                </c:pt>
                <c:pt idx="492">
                  <c:v>03/08/2012</c:v>
                </c:pt>
                <c:pt idx="493">
                  <c:v>03/09/2012</c:v>
                </c:pt>
                <c:pt idx="494">
                  <c:v>03/12/2012</c:v>
                </c:pt>
                <c:pt idx="495">
                  <c:v>13/3/2012</c:v>
                </c:pt>
                <c:pt idx="496">
                  <c:v>14/3/2012</c:v>
                </c:pt>
                <c:pt idx="497">
                  <c:v>15/3/2012</c:v>
                </c:pt>
                <c:pt idx="498">
                  <c:v>16/3/2012</c:v>
                </c:pt>
                <c:pt idx="499">
                  <c:v>19/3/2012</c:v>
                </c:pt>
                <c:pt idx="500">
                  <c:v>20/3/2012</c:v>
                </c:pt>
                <c:pt idx="501">
                  <c:v>21/3/2012</c:v>
                </c:pt>
                <c:pt idx="502">
                  <c:v>22/3/2012</c:v>
                </c:pt>
                <c:pt idx="503">
                  <c:v>23/3/2012</c:v>
                </c:pt>
                <c:pt idx="504">
                  <c:v>26/3/2012</c:v>
                </c:pt>
                <c:pt idx="505">
                  <c:v>27/3/2012</c:v>
                </c:pt>
                <c:pt idx="506">
                  <c:v>28/3/2012</c:v>
                </c:pt>
                <c:pt idx="507">
                  <c:v>29/3/2012</c:v>
                </c:pt>
                <c:pt idx="508">
                  <c:v>30/3/2012</c:v>
                </c:pt>
                <c:pt idx="509">
                  <c:v>04/02/2012</c:v>
                </c:pt>
                <c:pt idx="510">
                  <c:v>04/03/2012</c:v>
                </c:pt>
                <c:pt idx="511">
                  <c:v>04/04/2012</c:v>
                </c:pt>
                <c:pt idx="512">
                  <c:v>04/05/2012</c:v>
                </c:pt>
                <c:pt idx="513">
                  <c:v>04/06/2012</c:v>
                </c:pt>
                <c:pt idx="514">
                  <c:v>04/09/2012</c:v>
                </c:pt>
                <c:pt idx="515">
                  <c:v>04/10/2012</c:v>
                </c:pt>
                <c:pt idx="516">
                  <c:v>04/11/2012</c:v>
                </c:pt>
              </c:strCache>
            </c:strRef>
          </c:cat>
          <c:val>
            <c:numRef>
              <c:f>'CDS at BP oil spill'!$S$3:$S$519</c:f>
              <c:numCache>
                <c:formatCode>General</c:formatCode>
                <c:ptCount val="517"/>
                <c:pt idx="0">
                  <c:v>100</c:v>
                </c:pt>
                <c:pt idx="1">
                  <c:v>100.16664815020548</c:v>
                </c:pt>
                <c:pt idx="2">
                  <c:v>101.32207532496379</c:v>
                </c:pt>
                <c:pt idx="3">
                  <c:v>100.74436173758465</c:v>
                </c:pt>
                <c:pt idx="4">
                  <c:v>100.59993334073991</c:v>
                </c:pt>
                <c:pt idx="5">
                  <c:v>102.39973336295962</c:v>
                </c:pt>
                <c:pt idx="6">
                  <c:v>103.51072103099658</c:v>
                </c:pt>
                <c:pt idx="7">
                  <c:v>99.64448394622822</c:v>
                </c:pt>
                <c:pt idx="8">
                  <c:v>101.34429507832466</c:v>
                </c:pt>
                <c:pt idx="9">
                  <c:v>103.8662370847684</c:v>
                </c:pt>
                <c:pt idx="10">
                  <c:v>104.66614820575487</c:v>
                </c:pt>
                <c:pt idx="11">
                  <c:v>111.32096433729588</c:v>
                </c:pt>
                <c:pt idx="12">
                  <c:v>114.65392734140647</c:v>
                </c:pt>
                <c:pt idx="13">
                  <c:v>116.94256193756252</c:v>
                </c:pt>
                <c:pt idx="14">
                  <c:v>110.13220753249628</c:v>
                </c:pt>
                <c:pt idx="15">
                  <c:v>113.98733474058434</c:v>
                </c:pt>
                <c:pt idx="16">
                  <c:v>108.04355071658708</c:v>
                </c:pt>
                <c:pt idx="17">
                  <c:v>107.99911120986567</c:v>
                </c:pt>
                <c:pt idx="18">
                  <c:v>112.80968781246521</c:v>
                </c:pt>
                <c:pt idx="19">
                  <c:v>118.00911009887798</c:v>
                </c:pt>
                <c:pt idx="20">
                  <c:v>127.83024108432399</c:v>
                </c:pt>
                <c:pt idx="21">
                  <c:v>129.03010776580382</c:v>
                </c:pt>
                <c:pt idx="22">
                  <c:v>136.90701033218545</c:v>
                </c:pt>
                <c:pt idx="23">
                  <c:v>156.24930563270729</c:v>
                </c:pt>
                <c:pt idx="24">
                  <c:v>149.22786357071436</c:v>
                </c:pt>
                <c:pt idx="25">
                  <c:v>172.40306632596381</c:v>
                </c:pt>
                <c:pt idx="26">
                  <c:v>154.33840684368437</c:v>
                </c:pt>
                <c:pt idx="27">
                  <c:v>154.66059326741473</c:v>
                </c:pt>
                <c:pt idx="28">
                  <c:v>154.14953894011765</c:v>
                </c:pt>
                <c:pt idx="29">
                  <c:v>154.20508832351962</c:v>
                </c:pt>
                <c:pt idx="30">
                  <c:v>150.87212531940907</c:v>
                </c:pt>
                <c:pt idx="31">
                  <c:v>158.2713031885346</c:v>
                </c:pt>
                <c:pt idx="32">
                  <c:v>168.55904899455615</c:v>
                </c:pt>
                <c:pt idx="33">
                  <c:v>178.50238862348627</c:v>
                </c:pt>
                <c:pt idx="34">
                  <c:v>158.06021553160758</c:v>
                </c:pt>
                <c:pt idx="35">
                  <c:v>178.78013554049559</c:v>
                </c:pt>
                <c:pt idx="36">
                  <c:v>197.11143206310408</c:v>
                </c:pt>
                <c:pt idx="37">
                  <c:v>214.53171869792243</c:v>
                </c:pt>
                <c:pt idx="38">
                  <c:v>202.94411732029781</c:v>
                </c:pt>
                <c:pt idx="39">
                  <c:v>210.48772358626817</c:v>
                </c:pt>
                <c:pt idx="40">
                  <c:v>185.1460948783467</c:v>
                </c:pt>
                <c:pt idx="41">
                  <c:v>186.17931340962116</c:v>
                </c:pt>
                <c:pt idx="42">
                  <c:v>181.91312076435935</c:v>
                </c:pt>
                <c:pt idx="43">
                  <c:v>199.71114320631028</c:v>
                </c:pt>
                <c:pt idx="44">
                  <c:v>184.45728252416399</c:v>
                </c:pt>
                <c:pt idx="45">
                  <c:v>204.85501610932121</c:v>
                </c:pt>
                <c:pt idx="46">
                  <c:v>196.25597155871571</c:v>
                </c:pt>
                <c:pt idx="47">
                  <c:v>200.97766914787238</c:v>
                </c:pt>
                <c:pt idx="48">
                  <c:v>212.77635818242427</c:v>
                </c:pt>
                <c:pt idx="49">
                  <c:v>209.77669147872456</c:v>
                </c:pt>
                <c:pt idx="50">
                  <c:v>227.75247194756147</c:v>
                </c:pt>
                <c:pt idx="51">
                  <c:v>220.43106321519832</c:v>
                </c:pt>
                <c:pt idx="52">
                  <c:v>235.3182979668926</c:v>
                </c:pt>
                <c:pt idx="53">
                  <c:v>234.90723252971893</c:v>
                </c:pt>
                <c:pt idx="54">
                  <c:v>233.52960782135318</c:v>
                </c:pt>
                <c:pt idx="55">
                  <c:v>228.25241639817801</c:v>
                </c:pt>
                <c:pt idx="56">
                  <c:v>231.91867570269966</c:v>
                </c:pt>
                <c:pt idx="57">
                  <c:v>225.45272747472512</c:v>
                </c:pt>
                <c:pt idx="58">
                  <c:v>215.46494833907349</c:v>
                </c:pt>
                <c:pt idx="59">
                  <c:v>218.28685701588708</c:v>
                </c:pt>
                <c:pt idx="60">
                  <c:v>215.64270636595941</c:v>
                </c:pt>
                <c:pt idx="61">
                  <c:v>208.15464948339081</c:v>
                </c:pt>
                <c:pt idx="62">
                  <c:v>206.89923341850914</c:v>
                </c:pt>
                <c:pt idx="63">
                  <c:v>203.74402844128426</c:v>
                </c:pt>
                <c:pt idx="64">
                  <c:v>215.70936562604118</c:v>
                </c:pt>
                <c:pt idx="65">
                  <c:v>207.48805688256863</c:v>
                </c:pt>
                <c:pt idx="66">
                  <c:v>193.35629374513945</c:v>
                </c:pt>
                <c:pt idx="67">
                  <c:v>194.88945672703034</c:v>
                </c:pt>
                <c:pt idx="68">
                  <c:v>183.84623930674371</c:v>
                </c:pt>
                <c:pt idx="69">
                  <c:v>183.00188867903557</c:v>
                </c:pt>
                <c:pt idx="70">
                  <c:v>175.958226863682</c:v>
                </c:pt>
                <c:pt idx="71">
                  <c:v>171.28096878124632</c:v>
                </c:pt>
                <c:pt idx="72">
                  <c:v>166.23708476835873</c:v>
                </c:pt>
                <c:pt idx="73">
                  <c:v>170.86990334407278</c:v>
                </c:pt>
                <c:pt idx="74">
                  <c:v>159.87112543050765</c:v>
                </c:pt>
                <c:pt idx="75">
                  <c:v>157.83801799800025</c:v>
                </c:pt>
                <c:pt idx="76">
                  <c:v>158.53794022886336</c:v>
                </c:pt>
                <c:pt idx="77">
                  <c:v>155.40495500499935</c:v>
                </c:pt>
                <c:pt idx="78">
                  <c:v>152.48305743806236</c:v>
                </c:pt>
                <c:pt idx="79">
                  <c:v>148.97233640706602</c:v>
                </c:pt>
                <c:pt idx="80">
                  <c:v>154.86057104766124</c:v>
                </c:pt>
                <c:pt idx="81">
                  <c:v>156.43817353627364</c:v>
                </c:pt>
                <c:pt idx="82">
                  <c:v>155.50494389512258</c:v>
                </c:pt>
                <c:pt idx="83">
                  <c:v>157.90467725808233</c:v>
                </c:pt>
                <c:pt idx="84">
                  <c:v>155.52716364848354</c:v>
                </c:pt>
                <c:pt idx="85">
                  <c:v>149.50561048772363</c:v>
                </c:pt>
                <c:pt idx="86">
                  <c:v>148.93900677702482</c:v>
                </c:pt>
                <c:pt idx="87">
                  <c:v>151.56093767359181</c:v>
                </c:pt>
                <c:pt idx="88">
                  <c:v>152.24975002777447</c:v>
                </c:pt>
                <c:pt idx="89">
                  <c:v>152.19420064437261</c:v>
                </c:pt>
                <c:pt idx="90">
                  <c:v>155.52716364848354</c:v>
                </c:pt>
                <c:pt idx="91">
                  <c:v>158.90456615931552</c:v>
                </c:pt>
                <c:pt idx="92">
                  <c:v>159.88223530718815</c:v>
                </c:pt>
                <c:pt idx="93">
                  <c:v>161.94867236973658</c:v>
                </c:pt>
                <c:pt idx="94">
                  <c:v>158.72680813242974</c:v>
                </c:pt>
                <c:pt idx="95">
                  <c:v>128.4301744250638</c:v>
                </c:pt>
                <c:pt idx="96">
                  <c:v>124.94167314742799</c:v>
                </c:pt>
                <c:pt idx="97">
                  <c:v>125.48605710476605</c:v>
                </c:pt>
                <c:pt idx="98">
                  <c:v>125.6860348850127</c:v>
                </c:pt>
                <c:pt idx="99">
                  <c:v>122.87523608487938</c:v>
                </c:pt>
                <c:pt idx="100">
                  <c:v>124.27508054660576</c:v>
                </c:pt>
                <c:pt idx="101">
                  <c:v>128.50794356182638</c:v>
                </c:pt>
                <c:pt idx="102">
                  <c:v>124.03066325963785</c:v>
                </c:pt>
                <c:pt idx="103">
                  <c:v>124.83057438062424</c:v>
                </c:pt>
                <c:pt idx="104">
                  <c:v>116.00933229641132</c:v>
                </c:pt>
                <c:pt idx="105">
                  <c:v>117.43139651149865</c:v>
                </c:pt>
                <c:pt idx="106">
                  <c:v>114.98722364181769</c:v>
                </c:pt>
                <c:pt idx="107">
                  <c:v>115.2760804355071</c:v>
                </c:pt>
                <c:pt idx="108">
                  <c:v>114.49838906788128</c:v>
                </c:pt>
                <c:pt idx="109">
                  <c:v>112.82079768914559</c:v>
                </c:pt>
                <c:pt idx="110">
                  <c:v>114.85390512165303</c:v>
                </c:pt>
                <c:pt idx="111">
                  <c:v>121.1087656927007</c:v>
                </c:pt>
                <c:pt idx="112">
                  <c:v>117.52027552494161</c:v>
                </c:pt>
                <c:pt idx="113">
                  <c:v>116.87590267748011</c:v>
                </c:pt>
                <c:pt idx="114">
                  <c:v>112.59860015553821</c:v>
                </c:pt>
                <c:pt idx="115">
                  <c:v>114.56504832796345</c:v>
                </c:pt>
                <c:pt idx="116">
                  <c:v>114.87612487501384</c:v>
                </c:pt>
                <c:pt idx="117">
                  <c:v>114.87612487501384</c:v>
                </c:pt>
                <c:pt idx="118">
                  <c:v>127.31916453727359</c:v>
                </c:pt>
                <c:pt idx="119">
                  <c:v>127.3414065103877</c:v>
                </c:pt>
                <c:pt idx="120">
                  <c:v>127.27474725030548</c:v>
                </c:pt>
                <c:pt idx="121">
                  <c:v>127.43026330407739</c:v>
                </c:pt>
                <c:pt idx="122">
                  <c:v>127.43026330407739</c:v>
                </c:pt>
                <c:pt idx="123">
                  <c:v>127.43026330407739</c:v>
                </c:pt>
                <c:pt idx="124">
                  <c:v>127.43026330407739</c:v>
                </c:pt>
                <c:pt idx="125">
                  <c:v>127.43026330407739</c:v>
                </c:pt>
                <c:pt idx="126">
                  <c:v>127.43026330407739</c:v>
                </c:pt>
                <c:pt idx="127">
                  <c:v>127.25250527719135</c:v>
                </c:pt>
                <c:pt idx="128">
                  <c:v>127.25250527719135</c:v>
                </c:pt>
                <c:pt idx="129">
                  <c:v>127.25250527719135</c:v>
                </c:pt>
                <c:pt idx="130">
                  <c:v>127.25250527719135</c:v>
                </c:pt>
                <c:pt idx="131">
                  <c:v>127.25250527719135</c:v>
                </c:pt>
                <c:pt idx="132">
                  <c:v>127.25250527719135</c:v>
                </c:pt>
                <c:pt idx="133">
                  <c:v>127.25250527719135</c:v>
                </c:pt>
                <c:pt idx="134">
                  <c:v>103.34405066103774</c:v>
                </c:pt>
                <c:pt idx="135">
                  <c:v>103.43292967448059</c:v>
                </c:pt>
                <c:pt idx="136">
                  <c:v>103.2996111543162</c:v>
                </c:pt>
                <c:pt idx="137">
                  <c:v>103.2996111543162</c:v>
                </c:pt>
                <c:pt idx="138">
                  <c:v>102.8996778135761</c:v>
                </c:pt>
                <c:pt idx="139">
                  <c:v>102.98853460726582</c:v>
                </c:pt>
                <c:pt idx="140">
                  <c:v>103.05519386734802</c:v>
                </c:pt>
                <c:pt idx="141">
                  <c:v>103.12185312743019</c:v>
                </c:pt>
                <c:pt idx="142">
                  <c:v>103.01075436062655</c:v>
                </c:pt>
                <c:pt idx="143">
                  <c:v>103.09963337406951</c:v>
                </c:pt>
                <c:pt idx="144">
                  <c:v>96.455927119208908</c:v>
                </c:pt>
                <c:pt idx="145">
                  <c:v>96.633685146094734</c:v>
                </c:pt>
                <c:pt idx="146">
                  <c:v>97.033662926341492</c:v>
                </c:pt>
                <c:pt idx="147">
                  <c:v>97.033662926341492</c:v>
                </c:pt>
                <c:pt idx="148">
                  <c:v>96.255949338962282</c:v>
                </c:pt>
                <c:pt idx="149">
                  <c:v>96.722586379291087</c:v>
                </c:pt>
                <c:pt idx="150">
                  <c:v>90.301077658037954</c:v>
                </c:pt>
                <c:pt idx="151">
                  <c:v>89.678902344183825</c:v>
                </c:pt>
                <c:pt idx="152">
                  <c:v>90.056660371069839</c:v>
                </c:pt>
                <c:pt idx="153">
                  <c:v>89.537518053549519</c:v>
                </c:pt>
                <c:pt idx="154">
                  <c:v>89.790001110987589</c:v>
                </c:pt>
                <c:pt idx="155">
                  <c:v>89.656682590823095</c:v>
                </c:pt>
                <c:pt idx="156">
                  <c:v>89.90109987779131</c:v>
                </c:pt>
                <c:pt idx="157">
                  <c:v>89.90109987779131</c:v>
                </c:pt>
                <c:pt idx="158">
                  <c:v>90.278835684923848</c:v>
                </c:pt>
                <c:pt idx="159">
                  <c:v>89.856660371069808</c:v>
                </c:pt>
                <c:pt idx="160">
                  <c:v>89.834440617709078</c:v>
                </c:pt>
                <c:pt idx="161">
                  <c:v>89.967759137873529</c:v>
                </c:pt>
                <c:pt idx="162">
                  <c:v>90.145517164759355</c:v>
                </c:pt>
                <c:pt idx="163">
                  <c:v>89.923319631152097</c:v>
                </c:pt>
                <c:pt idx="164">
                  <c:v>89.990001110987649</c:v>
                </c:pt>
                <c:pt idx="165">
                  <c:v>87.456927008110227</c:v>
                </c:pt>
                <c:pt idx="166">
                  <c:v>88.234618375736034</c:v>
                </c:pt>
                <c:pt idx="167">
                  <c:v>87.412509721142229</c:v>
                </c:pt>
                <c:pt idx="168">
                  <c:v>87.412509721142229</c:v>
                </c:pt>
                <c:pt idx="169">
                  <c:v>85.857126985890531</c:v>
                </c:pt>
                <c:pt idx="170">
                  <c:v>84.968314631707642</c:v>
                </c:pt>
                <c:pt idx="171">
                  <c:v>85.923786245972693</c:v>
                </c:pt>
                <c:pt idx="172">
                  <c:v>85.879324519497786</c:v>
                </c:pt>
                <c:pt idx="173">
                  <c:v>84.723897344739399</c:v>
                </c:pt>
                <c:pt idx="174">
                  <c:v>84.857215864903907</c:v>
                </c:pt>
                <c:pt idx="175">
                  <c:v>85.634907232529599</c:v>
                </c:pt>
                <c:pt idx="176">
                  <c:v>85.457149205643887</c:v>
                </c:pt>
                <c:pt idx="177">
                  <c:v>85.457149205643887</c:v>
                </c:pt>
                <c:pt idx="178">
                  <c:v>85.457149205643887</c:v>
                </c:pt>
                <c:pt idx="179">
                  <c:v>85.346050438840166</c:v>
                </c:pt>
                <c:pt idx="180">
                  <c:v>85.323830685479408</c:v>
                </c:pt>
                <c:pt idx="181">
                  <c:v>85.323830685479408</c:v>
                </c:pt>
                <c:pt idx="182">
                  <c:v>84.546139317853559</c:v>
                </c:pt>
                <c:pt idx="183">
                  <c:v>85.123875124986029</c:v>
                </c:pt>
                <c:pt idx="184">
                  <c:v>84.701699811132187</c:v>
                </c:pt>
                <c:pt idx="185">
                  <c:v>84.701699811132187</c:v>
                </c:pt>
                <c:pt idx="186">
                  <c:v>85.501610932118666</c:v>
                </c:pt>
                <c:pt idx="187">
                  <c:v>85.72378624597269</c:v>
                </c:pt>
                <c:pt idx="188">
                  <c:v>85.72378624597269</c:v>
                </c:pt>
                <c:pt idx="189">
                  <c:v>85.057215864903924</c:v>
                </c:pt>
                <c:pt idx="190">
                  <c:v>85.412709698922427</c:v>
                </c:pt>
                <c:pt idx="191">
                  <c:v>85.590467725808267</c:v>
                </c:pt>
                <c:pt idx="192">
                  <c:v>85.212731918675672</c:v>
                </c:pt>
                <c:pt idx="193">
                  <c:v>85.212731918675672</c:v>
                </c:pt>
                <c:pt idx="194">
                  <c:v>84.87945783801797</c:v>
                </c:pt>
                <c:pt idx="195">
                  <c:v>85.768225752694178</c:v>
                </c:pt>
                <c:pt idx="196">
                  <c:v>85.24386179313413</c:v>
                </c:pt>
                <c:pt idx="197">
                  <c:v>85.352716364848348</c:v>
                </c:pt>
                <c:pt idx="198">
                  <c:v>85.579380068881179</c:v>
                </c:pt>
                <c:pt idx="199">
                  <c:v>85.134962781913245</c:v>
                </c:pt>
                <c:pt idx="200">
                  <c:v>85.428263526274904</c:v>
                </c:pt>
                <c:pt idx="201">
                  <c:v>85.008332407510224</c:v>
                </c:pt>
                <c:pt idx="202">
                  <c:v>85.674925008332465</c:v>
                </c:pt>
                <c:pt idx="203">
                  <c:v>85.170514387290339</c:v>
                </c:pt>
                <c:pt idx="204">
                  <c:v>85.088301299855559</c:v>
                </c:pt>
                <c:pt idx="205">
                  <c:v>85.674925008332465</c:v>
                </c:pt>
                <c:pt idx="206">
                  <c:v>85.592711920897713</c:v>
                </c:pt>
                <c:pt idx="207">
                  <c:v>85.812687479169014</c:v>
                </c:pt>
                <c:pt idx="208">
                  <c:v>85.523808465726049</c:v>
                </c:pt>
                <c:pt idx="209">
                  <c:v>85.457149205643915</c:v>
                </c:pt>
                <c:pt idx="210">
                  <c:v>85.168292411954184</c:v>
                </c:pt>
                <c:pt idx="211">
                  <c:v>85.866014887234769</c:v>
                </c:pt>
                <c:pt idx="212">
                  <c:v>85.168292411954184</c:v>
                </c:pt>
                <c:pt idx="213">
                  <c:v>85.583824019553347</c:v>
                </c:pt>
                <c:pt idx="214">
                  <c:v>85.523808465726049</c:v>
                </c:pt>
                <c:pt idx="215">
                  <c:v>87.790223308521306</c:v>
                </c:pt>
                <c:pt idx="216">
                  <c:v>87.716898122430749</c:v>
                </c:pt>
                <c:pt idx="217">
                  <c:v>87.723586268192435</c:v>
                </c:pt>
                <c:pt idx="218">
                  <c:v>87.745783801799789</c:v>
                </c:pt>
                <c:pt idx="219">
                  <c:v>87.765781579824377</c:v>
                </c:pt>
                <c:pt idx="220">
                  <c:v>96.433707365848264</c:v>
                </c:pt>
                <c:pt idx="221">
                  <c:v>99.562270858793426</c:v>
                </c:pt>
                <c:pt idx="222">
                  <c:v>99.324497278080159</c:v>
                </c:pt>
                <c:pt idx="223">
                  <c:v>99.426708143539486</c:v>
                </c:pt>
                <c:pt idx="224">
                  <c:v>99.246728141317689</c:v>
                </c:pt>
                <c:pt idx="225">
                  <c:v>99.355627152538517</c:v>
                </c:pt>
                <c:pt idx="226">
                  <c:v>101.81757582490836</c:v>
                </c:pt>
                <c:pt idx="227">
                  <c:v>102.24863904010671</c:v>
                </c:pt>
                <c:pt idx="228">
                  <c:v>102.14196200422174</c:v>
                </c:pt>
                <c:pt idx="229">
                  <c:v>101.96864792800802</c:v>
                </c:pt>
                <c:pt idx="230">
                  <c:v>102.07308076880345</c:v>
                </c:pt>
                <c:pt idx="231">
                  <c:v>102.17084768359064</c:v>
                </c:pt>
                <c:pt idx="232">
                  <c:v>102.01530941006554</c:v>
                </c:pt>
                <c:pt idx="233">
                  <c:v>101.84646150427734</c:v>
                </c:pt>
                <c:pt idx="234">
                  <c:v>102.15529385623815</c:v>
                </c:pt>
                <c:pt idx="235">
                  <c:v>103.595133874014</c:v>
                </c:pt>
                <c:pt idx="236">
                  <c:v>103.58849016775901</c:v>
                </c:pt>
                <c:pt idx="237">
                  <c:v>103.24408399066775</c:v>
                </c:pt>
                <c:pt idx="238">
                  <c:v>99.342295300522153</c:v>
                </c:pt>
                <c:pt idx="239">
                  <c:v>99.246728141317689</c:v>
                </c:pt>
                <c:pt idx="240">
                  <c:v>98.062437506943567</c:v>
                </c:pt>
                <c:pt idx="241">
                  <c:v>98.895678257971255</c:v>
                </c:pt>
                <c:pt idx="242">
                  <c:v>97.166981446505872</c:v>
                </c:pt>
                <c:pt idx="243">
                  <c:v>97.111409843350728</c:v>
                </c:pt>
                <c:pt idx="244">
                  <c:v>97.17584712809672</c:v>
                </c:pt>
                <c:pt idx="245">
                  <c:v>96.938117986890333</c:v>
                </c:pt>
                <c:pt idx="246">
                  <c:v>97.106965892678559</c:v>
                </c:pt>
                <c:pt idx="247">
                  <c:v>96.909232307521265</c:v>
                </c:pt>
                <c:pt idx="248">
                  <c:v>97.278080213309494</c:v>
                </c:pt>
                <c:pt idx="249">
                  <c:v>96.922564159537785</c:v>
                </c:pt>
                <c:pt idx="250">
                  <c:v>97.042550827685758</c:v>
                </c:pt>
                <c:pt idx="251">
                  <c:v>97.178069103432804</c:v>
                </c:pt>
                <c:pt idx="252">
                  <c:v>97.106965892678488</c:v>
                </c:pt>
                <c:pt idx="253">
                  <c:v>97.020308854571525</c:v>
                </c:pt>
                <c:pt idx="254">
                  <c:v>97.051416509276706</c:v>
                </c:pt>
                <c:pt idx="255">
                  <c:v>97.075880457726754</c:v>
                </c:pt>
                <c:pt idx="256">
                  <c:v>97.018086879235611</c:v>
                </c:pt>
                <c:pt idx="257">
                  <c:v>96.915876013776156</c:v>
                </c:pt>
                <c:pt idx="258">
                  <c:v>97.278080213309494</c:v>
                </c:pt>
                <c:pt idx="259">
                  <c:v>97.002533051883049</c:v>
                </c:pt>
                <c:pt idx="260">
                  <c:v>96.955871569825518</c:v>
                </c:pt>
                <c:pt idx="261">
                  <c:v>97.126963670703233</c:v>
                </c:pt>
                <c:pt idx="262">
                  <c:v>97.1914231752028</c:v>
                </c:pt>
                <c:pt idx="263">
                  <c:v>97.1914231752028</c:v>
                </c:pt>
                <c:pt idx="264">
                  <c:v>97.131407621375459</c:v>
                </c:pt>
                <c:pt idx="265">
                  <c:v>97.104766137095766</c:v>
                </c:pt>
                <c:pt idx="266">
                  <c:v>97.109187868014587</c:v>
                </c:pt>
                <c:pt idx="267">
                  <c:v>97.040306632596284</c:v>
                </c:pt>
                <c:pt idx="268">
                  <c:v>97.024752805243779</c:v>
                </c:pt>
                <c:pt idx="269">
                  <c:v>97.146961448727893</c:v>
                </c:pt>
                <c:pt idx="270">
                  <c:v>97.146961448727893</c:v>
                </c:pt>
                <c:pt idx="271">
                  <c:v>97.204732807465689</c:v>
                </c:pt>
                <c:pt idx="272">
                  <c:v>97.149161204310687</c:v>
                </c:pt>
                <c:pt idx="273">
                  <c:v>97.049194533940664</c:v>
                </c:pt>
                <c:pt idx="274">
                  <c:v>97.013665148316889</c:v>
                </c:pt>
                <c:pt idx="275">
                  <c:v>97.140295522719668</c:v>
                </c:pt>
                <c:pt idx="276">
                  <c:v>97.311409843350717</c:v>
                </c:pt>
                <c:pt idx="277">
                  <c:v>97.049194533940664</c:v>
                </c:pt>
                <c:pt idx="278">
                  <c:v>97.240284412842996</c:v>
                </c:pt>
                <c:pt idx="279">
                  <c:v>97.106965892678488</c:v>
                </c:pt>
                <c:pt idx="280">
                  <c:v>97.049194533940636</c:v>
                </c:pt>
                <c:pt idx="281">
                  <c:v>97.149161204310658</c:v>
                </c:pt>
                <c:pt idx="282">
                  <c:v>97.313609598933425</c:v>
                </c:pt>
                <c:pt idx="283">
                  <c:v>97.32471947561379</c:v>
                </c:pt>
                <c:pt idx="284">
                  <c:v>97.333607376958014</c:v>
                </c:pt>
                <c:pt idx="285">
                  <c:v>97.226952560826518</c:v>
                </c:pt>
                <c:pt idx="286">
                  <c:v>97.109187868014558</c:v>
                </c:pt>
                <c:pt idx="287">
                  <c:v>97.11807576935891</c:v>
                </c:pt>
                <c:pt idx="288">
                  <c:v>97.120319964448356</c:v>
                </c:pt>
                <c:pt idx="289">
                  <c:v>97.120319964448356</c:v>
                </c:pt>
                <c:pt idx="290">
                  <c:v>97.158093545161549</c:v>
                </c:pt>
                <c:pt idx="291">
                  <c:v>97.166981446505858</c:v>
                </c:pt>
                <c:pt idx="292">
                  <c:v>97.120319964448342</c:v>
                </c:pt>
                <c:pt idx="293">
                  <c:v>97.333607376958</c:v>
                </c:pt>
                <c:pt idx="294">
                  <c:v>97.300277746916919</c:v>
                </c:pt>
                <c:pt idx="295">
                  <c:v>98.522386401510843</c:v>
                </c:pt>
                <c:pt idx="296">
                  <c:v>98.446839240084387</c:v>
                </c:pt>
                <c:pt idx="297">
                  <c:v>98.622353071880767</c:v>
                </c:pt>
                <c:pt idx="298">
                  <c:v>98.733474058437878</c:v>
                </c:pt>
                <c:pt idx="299">
                  <c:v>98.651238751249778</c:v>
                </c:pt>
                <c:pt idx="300">
                  <c:v>98.560137762470788</c:v>
                </c:pt>
                <c:pt idx="301">
                  <c:v>98.733474058437878</c:v>
                </c:pt>
                <c:pt idx="302">
                  <c:v>98.451283190756541</c:v>
                </c:pt>
                <c:pt idx="303">
                  <c:v>98.609043439617764</c:v>
                </c:pt>
                <c:pt idx="304">
                  <c:v>98.369070103321704</c:v>
                </c:pt>
                <c:pt idx="305">
                  <c:v>98.424597266970324</c:v>
                </c:pt>
                <c:pt idx="306">
                  <c:v>98.42684146205967</c:v>
                </c:pt>
                <c:pt idx="307">
                  <c:v>104.0639928896789</c:v>
                </c:pt>
                <c:pt idx="308">
                  <c:v>103.96842573047437</c:v>
                </c:pt>
                <c:pt idx="309">
                  <c:v>103.88179091212076</c:v>
                </c:pt>
                <c:pt idx="310">
                  <c:v>104.05286079324516</c:v>
                </c:pt>
                <c:pt idx="311">
                  <c:v>104.18173536273737</c:v>
                </c:pt>
                <c:pt idx="312">
                  <c:v>102.59748916787019</c:v>
                </c:pt>
                <c:pt idx="313">
                  <c:v>97.189178980113269</c:v>
                </c:pt>
                <c:pt idx="314">
                  <c:v>97.193622930785409</c:v>
                </c:pt>
                <c:pt idx="315">
                  <c:v>97.535829352294073</c:v>
                </c:pt>
                <c:pt idx="316">
                  <c:v>97.282524163981719</c:v>
                </c:pt>
                <c:pt idx="317">
                  <c:v>97.395822686368135</c:v>
                </c:pt>
                <c:pt idx="318">
                  <c:v>97.40026663704036</c:v>
                </c:pt>
                <c:pt idx="319">
                  <c:v>97.291412065326085</c:v>
                </c:pt>
                <c:pt idx="320">
                  <c:v>97.324719475613776</c:v>
                </c:pt>
                <c:pt idx="321">
                  <c:v>97.313609598933425</c:v>
                </c:pt>
                <c:pt idx="322">
                  <c:v>97.189178980113269</c:v>
                </c:pt>
                <c:pt idx="323">
                  <c:v>97.453594045106115</c:v>
                </c:pt>
                <c:pt idx="324">
                  <c:v>97.244750583268527</c:v>
                </c:pt>
                <c:pt idx="325">
                  <c:v>97.355827130318758</c:v>
                </c:pt>
                <c:pt idx="326">
                  <c:v>97.255838240195459</c:v>
                </c:pt>
                <c:pt idx="327">
                  <c:v>97.291412065326085</c:v>
                </c:pt>
                <c:pt idx="328">
                  <c:v>97.333607376958014</c:v>
                </c:pt>
                <c:pt idx="329">
                  <c:v>97.264726141539782</c:v>
                </c:pt>
                <c:pt idx="330">
                  <c:v>97.331385401622001</c:v>
                </c:pt>
                <c:pt idx="331">
                  <c:v>98.657904677258045</c:v>
                </c:pt>
                <c:pt idx="332">
                  <c:v>98.706788134651489</c:v>
                </c:pt>
                <c:pt idx="333">
                  <c:v>98.682346405954746</c:v>
                </c:pt>
                <c:pt idx="334">
                  <c:v>98.546828130207714</c:v>
                </c:pt>
                <c:pt idx="335">
                  <c:v>98.502366403732879</c:v>
                </c:pt>
                <c:pt idx="336">
                  <c:v>98.284612820797662</c:v>
                </c:pt>
                <c:pt idx="337">
                  <c:v>99.613354071769749</c:v>
                </c:pt>
                <c:pt idx="338">
                  <c:v>99.555582713031725</c:v>
                </c:pt>
                <c:pt idx="339">
                  <c:v>107.93909565603819</c:v>
                </c:pt>
                <c:pt idx="340">
                  <c:v>107.67470281079862</c:v>
                </c:pt>
                <c:pt idx="341">
                  <c:v>106.89254527274743</c:v>
                </c:pt>
                <c:pt idx="342">
                  <c:v>111.11209865570483</c:v>
                </c:pt>
                <c:pt idx="343">
                  <c:v>113.08076880346613</c:v>
                </c:pt>
                <c:pt idx="344">
                  <c:v>111.85643817353608</c:v>
                </c:pt>
                <c:pt idx="345">
                  <c:v>111.86310409954444</c:v>
                </c:pt>
                <c:pt idx="346">
                  <c:v>111.72536384846117</c:v>
                </c:pt>
                <c:pt idx="347">
                  <c:v>111.47650261082092</c:v>
                </c:pt>
                <c:pt idx="348">
                  <c:v>111.96978113542923</c:v>
                </c:pt>
                <c:pt idx="349">
                  <c:v>111.84090656593713</c:v>
                </c:pt>
                <c:pt idx="350">
                  <c:v>114.96498166870347</c:v>
                </c:pt>
                <c:pt idx="351">
                  <c:v>115.08052438617926</c:v>
                </c:pt>
                <c:pt idx="352">
                  <c:v>115.40937673591817</c:v>
                </c:pt>
                <c:pt idx="353">
                  <c:v>115.11829796689251</c:v>
                </c:pt>
                <c:pt idx="354">
                  <c:v>119.42893011887557</c:v>
                </c:pt>
                <c:pt idx="355">
                  <c:v>119.55560493278514</c:v>
                </c:pt>
                <c:pt idx="356">
                  <c:v>115.12718586823681</c:v>
                </c:pt>
                <c:pt idx="357">
                  <c:v>115.19164537273628</c:v>
                </c:pt>
                <c:pt idx="358">
                  <c:v>114.92054216198191</c:v>
                </c:pt>
                <c:pt idx="359">
                  <c:v>114.92054216198191</c:v>
                </c:pt>
                <c:pt idx="360">
                  <c:v>117.29583379624481</c:v>
                </c:pt>
                <c:pt idx="361">
                  <c:v>118.28239084546149</c:v>
                </c:pt>
                <c:pt idx="362">
                  <c:v>118.32238640151085</c:v>
                </c:pt>
                <c:pt idx="363">
                  <c:v>118.21353182979665</c:v>
                </c:pt>
                <c:pt idx="364">
                  <c:v>118.20239973336291</c:v>
                </c:pt>
                <c:pt idx="365">
                  <c:v>124.09510054438391</c:v>
                </c:pt>
                <c:pt idx="366">
                  <c:v>124.00844350627703</c:v>
                </c:pt>
                <c:pt idx="367">
                  <c:v>123.83510721030987</c:v>
                </c:pt>
                <c:pt idx="368">
                  <c:v>123.83510721030987</c:v>
                </c:pt>
                <c:pt idx="369">
                  <c:v>123.83510721030987</c:v>
                </c:pt>
                <c:pt idx="370">
                  <c:v>122.9174091767581</c:v>
                </c:pt>
                <c:pt idx="371">
                  <c:v>122.91965337184764</c:v>
                </c:pt>
                <c:pt idx="372">
                  <c:v>127.63024108432393</c:v>
                </c:pt>
                <c:pt idx="373">
                  <c:v>127.15696033774016</c:v>
                </c:pt>
                <c:pt idx="374">
                  <c:v>135.25163870681033</c:v>
                </c:pt>
                <c:pt idx="375">
                  <c:v>133.09630041106541</c:v>
                </c:pt>
                <c:pt idx="376">
                  <c:v>133.24519497833558</c:v>
                </c:pt>
                <c:pt idx="377">
                  <c:v>133.07410287745802</c:v>
                </c:pt>
                <c:pt idx="378">
                  <c:v>133.07410287745802</c:v>
                </c:pt>
                <c:pt idx="379">
                  <c:v>134.26283746250422</c:v>
                </c:pt>
                <c:pt idx="380">
                  <c:v>134.14065103877329</c:v>
                </c:pt>
                <c:pt idx="381">
                  <c:v>134.38506832574151</c:v>
                </c:pt>
                <c:pt idx="382">
                  <c:v>134.31840906565949</c:v>
                </c:pt>
                <c:pt idx="383">
                  <c:v>153.74289523386258</c:v>
                </c:pt>
                <c:pt idx="384">
                  <c:v>153.7384512831907</c:v>
                </c:pt>
                <c:pt idx="385">
                  <c:v>152.45637151427621</c:v>
                </c:pt>
                <c:pt idx="386">
                  <c:v>152.58304632818582</c:v>
                </c:pt>
                <c:pt idx="387">
                  <c:v>152.42748583490717</c:v>
                </c:pt>
                <c:pt idx="388">
                  <c:v>146.98142428619045</c:v>
                </c:pt>
                <c:pt idx="389">
                  <c:v>147.09476724808349</c:v>
                </c:pt>
                <c:pt idx="390">
                  <c:v>146.98809021219861</c:v>
                </c:pt>
                <c:pt idx="391">
                  <c:v>147.20362181979775</c:v>
                </c:pt>
                <c:pt idx="392">
                  <c:v>147.07474725030545</c:v>
                </c:pt>
                <c:pt idx="393">
                  <c:v>147.17698033551818</c:v>
                </c:pt>
                <c:pt idx="394">
                  <c:v>147.2369514498387</c:v>
                </c:pt>
                <c:pt idx="395">
                  <c:v>147.29250083324058</c:v>
                </c:pt>
                <c:pt idx="396">
                  <c:v>146.93700699922226</c:v>
                </c:pt>
                <c:pt idx="397">
                  <c:v>144.82833018553521</c:v>
                </c:pt>
                <c:pt idx="398">
                  <c:v>118.96453727363624</c:v>
                </c:pt>
                <c:pt idx="399">
                  <c:v>148.78124652816362</c:v>
                </c:pt>
                <c:pt idx="400">
                  <c:v>134.89834462837464</c:v>
                </c:pt>
                <c:pt idx="401">
                  <c:v>134.67836907010329</c:v>
                </c:pt>
                <c:pt idx="402">
                  <c:v>134.73834018442409</c:v>
                </c:pt>
                <c:pt idx="403">
                  <c:v>120.98655704921678</c:v>
                </c:pt>
                <c:pt idx="404">
                  <c:v>134.91387623597376</c:v>
                </c:pt>
                <c:pt idx="405">
                  <c:v>134.86945894900563</c:v>
                </c:pt>
                <c:pt idx="406">
                  <c:v>136.96920342184174</c:v>
                </c:pt>
                <c:pt idx="407">
                  <c:v>136.89365626041538</c:v>
                </c:pt>
                <c:pt idx="408">
                  <c:v>136.89365626041538</c:v>
                </c:pt>
                <c:pt idx="409">
                  <c:v>139.20673258526818</c:v>
                </c:pt>
                <c:pt idx="410">
                  <c:v>145.89487834685028</c:v>
                </c:pt>
                <c:pt idx="411">
                  <c:v>145.98377958004659</c:v>
                </c:pt>
                <c:pt idx="412">
                  <c:v>145.96153760693247</c:v>
                </c:pt>
                <c:pt idx="413">
                  <c:v>145.91712031996448</c:v>
                </c:pt>
                <c:pt idx="414">
                  <c:v>145.99068992334165</c:v>
                </c:pt>
                <c:pt idx="415">
                  <c:v>146.07263637373632</c:v>
                </c:pt>
                <c:pt idx="416">
                  <c:v>152.58304632818582</c:v>
                </c:pt>
                <c:pt idx="417">
                  <c:v>152.58304632818582</c:v>
                </c:pt>
                <c:pt idx="418">
                  <c:v>154.82721919786684</c:v>
                </c:pt>
                <c:pt idx="419">
                  <c:v>154.93834018442411</c:v>
                </c:pt>
                <c:pt idx="420">
                  <c:v>154.93834018442411</c:v>
                </c:pt>
                <c:pt idx="421">
                  <c:v>153.71400955449386</c:v>
                </c:pt>
                <c:pt idx="422">
                  <c:v>153.73845128319059</c:v>
                </c:pt>
                <c:pt idx="423">
                  <c:v>153.76069325630468</c:v>
                </c:pt>
                <c:pt idx="424">
                  <c:v>153.64957226974732</c:v>
                </c:pt>
                <c:pt idx="425">
                  <c:v>153.6717920231082</c:v>
                </c:pt>
                <c:pt idx="426">
                  <c:v>153.76069325630465</c:v>
                </c:pt>
                <c:pt idx="427">
                  <c:v>153.71623152982983</c:v>
                </c:pt>
                <c:pt idx="428">
                  <c:v>153.71623152982983</c:v>
                </c:pt>
                <c:pt idx="429">
                  <c:v>153.89398955671584</c:v>
                </c:pt>
                <c:pt idx="430">
                  <c:v>153.8717920231083</c:v>
                </c:pt>
                <c:pt idx="431">
                  <c:v>153.76069325630468</c:v>
                </c:pt>
                <c:pt idx="432">
                  <c:v>153.84955004999438</c:v>
                </c:pt>
                <c:pt idx="433">
                  <c:v>153.89398955671584</c:v>
                </c:pt>
                <c:pt idx="434">
                  <c:v>153.91620931007671</c:v>
                </c:pt>
                <c:pt idx="435">
                  <c:v>153.11629818909</c:v>
                </c:pt>
                <c:pt idx="436">
                  <c:v>153.24961670925427</c:v>
                </c:pt>
                <c:pt idx="437">
                  <c:v>153.33849572269744</c:v>
                </c:pt>
                <c:pt idx="438">
                  <c:v>153.27185868236839</c:v>
                </c:pt>
                <c:pt idx="439">
                  <c:v>153.27185868236839</c:v>
                </c:pt>
                <c:pt idx="440">
                  <c:v>153.42737473614019</c:v>
                </c:pt>
                <c:pt idx="441">
                  <c:v>153.47181424286168</c:v>
                </c:pt>
                <c:pt idx="442">
                  <c:v>153.27185868236839</c:v>
                </c:pt>
                <c:pt idx="443">
                  <c:v>153.31629818909011</c:v>
                </c:pt>
                <c:pt idx="444">
                  <c:v>153.31629818909011</c:v>
                </c:pt>
                <c:pt idx="445">
                  <c:v>151.98309076769237</c:v>
                </c:pt>
                <c:pt idx="446">
                  <c:v>152.16087101433158</c:v>
                </c:pt>
                <c:pt idx="447">
                  <c:v>152.16087101433158</c:v>
                </c:pt>
                <c:pt idx="448">
                  <c:v>152.29416731474257</c:v>
                </c:pt>
                <c:pt idx="449">
                  <c:v>148.91676480391055</c:v>
                </c:pt>
                <c:pt idx="450">
                  <c:v>148.87234751694254</c:v>
                </c:pt>
                <c:pt idx="451">
                  <c:v>148.87234751694254</c:v>
                </c:pt>
                <c:pt idx="452">
                  <c:v>148.80566603710685</c:v>
                </c:pt>
                <c:pt idx="453">
                  <c:v>148.87234751694254</c:v>
                </c:pt>
                <c:pt idx="454">
                  <c:v>148.87234751694254</c:v>
                </c:pt>
                <c:pt idx="455">
                  <c:v>148.89454505054982</c:v>
                </c:pt>
                <c:pt idx="456">
                  <c:v>148.87234751694254</c:v>
                </c:pt>
                <c:pt idx="457">
                  <c:v>148.96120431063216</c:v>
                </c:pt>
                <c:pt idx="458">
                  <c:v>149.05008332407496</c:v>
                </c:pt>
                <c:pt idx="459">
                  <c:v>151.13874013998441</c:v>
                </c:pt>
                <c:pt idx="460">
                  <c:v>151.13874013998441</c:v>
                </c:pt>
                <c:pt idx="461">
                  <c:v>148.96120431063216</c:v>
                </c:pt>
                <c:pt idx="462">
                  <c:v>147.91687590267733</c:v>
                </c:pt>
                <c:pt idx="463">
                  <c:v>147.71692034218407</c:v>
                </c:pt>
                <c:pt idx="464">
                  <c:v>147.82801910898789</c:v>
                </c:pt>
                <c:pt idx="465">
                  <c:v>147.87243639595602</c:v>
                </c:pt>
                <c:pt idx="466">
                  <c:v>145.58380179979977</c:v>
                </c:pt>
                <c:pt idx="467">
                  <c:v>145.60604377291401</c:v>
                </c:pt>
                <c:pt idx="468">
                  <c:v>139.85110543272975</c:v>
                </c:pt>
                <c:pt idx="469">
                  <c:v>140.0955227196977</c:v>
                </c:pt>
                <c:pt idx="470">
                  <c:v>140.00664370625475</c:v>
                </c:pt>
                <c:pt idx="471">
                  <c:v>140.16218197977989</c:v>
                </c:pt>
                <c:pt idx="472">
                  <c:v>140.05110543272968</c:v>
                </c:pt>
                <c:pt idx="473">
                  <c:v>140.07330296633683</c:v>
                </c:pt>
                <c:pt idx="474">
                  <c:v>137.80688812354157</c:v>
                </c:pt>
                <c:pt idx="475">
                  <c:v>136.80699922230838</c:v>
                </c:pt>
                <c:pt idx="476">
                  <c:v>133.38517942450818</c:v>
                </c:pt>
                <c:pt idx="477">
                  <c:v>133.38517942450818</c:v>
                </c:pt>
                <c:pt idx="478">
                  <c:v>133.49625597155847</c:v>
                </c:pt>
                <c:pt idx="479">
                  <c:v>133.49625597155847</c:v>
                </c:pt>
                <c:pt idx="480">
                  <c:v>129.98555716031538</c:v>
                </c:pt>
                <c:pt idx="481">
                  <c:v>130.14107321408702</c:v>
                </c:pt>
                <c:pt idx="482">
                  <c:v>129.98555716031535</c:v>
                </c:pt>
                <c:pt idx="483">
                  <c:v>126.69701144317287</c:v>
                </c:pt>
                <c:pt idx="484">
                  <c:v>126.87476947005871</c:v>
                </c:pt>
                <c:pt idx="485">
                  <c:v>126.80811020997649</c:v>
                </c:pt>
                <c:pt idx="486">
                  <c:v>126.87476947005871</c:v>
                </c:pt>
                <c:pt idx="487">
                  <c:v>124.58613487390274</c:v>
                </c:pt>
                <c:pt idx="488">
                  <c:v>124.51947561382048</c:v>
                </c:pt>
                <c:pt idx="489">
                  <c:v>124.56393734029537</c:v>
                </c:pt>
                <c:pt idx="490">
                  <c:v>124.67501388734568</c:v>
                </c:pt>
                <c:pt idx="491">
                  <c:v>124.56393734029535</c:v>
                </c:pt>
                <c:pt idx="492">
                  <c:v>124.58613487390274</c:v>
                </c:pt>
                <c:pt idx="493">
                  <c:v>124.63059660037763</c:v>
                </c:pt>
                <c:pt idx="494">
                  <c:v>124.58613487390271</c:v>
                </c:pt>
                <c:pt idx="495">
                  <c:v>124.63059660037761</c:v>
                </c:pt>
                <c:pt idx="496">
                  <c:v>124.69725586045975</c:v>
                </c:pt>
                <c:pt idx="497">
                  <c:v>116.84479502277507</c:v>
                </c:pt>
                <c:pt idx="498">
                  <c:v>115.60937673591808</c:v>
                </c:pt>
                <c:pt idx="499">
                  <c:v>108.78789023441824</c:v>
                </c:pt>
                <c:pt idx="500">
                  <c:v>109.07676924786118</c:v>
                </c:pt>
                <c:pt idx="501">
                  <c:v>108.69903344072866</c:v>
                </c:pt>
                <c:pt idx="502">
                  <c:v>108.36571492056417</c:v>
                </c:pt>
                <c:pt idx="503">
                  <c:v>108.43237418064645</c:v>
                </c:pt>
                <c:pt idx="504">
                  <c:v>108.45461615376054</c:v>
                </c:pt>
                <c:pt idx="505">
                  <c:v>108.45461615376054</c:v>
                </c:pt>
                <c:pt idx="506">
                  <c:v>108.34349516720349</c:v>
                </c:pt>
                <c:pt idx="507">
                  <c:v>108.45461615376054</c:v>
                </c:pt>
                <c:pt idx="508">
                  <c:v>108.49903344072872</c:v>
                </c:pt>
                <c:pt idx="509">
                  <c:v>108.67679146761446</c:v>
                </c:pt>
                <c:pt idx="510">
                  <c:v>108.54347294745008</c:v>
                </c:pt>
                <c:pt idx="511">
                  <c:v>108.85454949450046</c:v>
                </c:pt>
                <c:pt idx="512">
                  <c:v>108.56569270081089</c:v>
                </c:pt>
                <c:pt idx="513">
                  <c:v>108.56569270081089</c:v>
                </c:pt>
                <c:pt idx="514">
                  <c:v>108.32129763359606</c:v>
                </c:pt>
                <c:pt idx="515">
                  <c:v>108.01019886679244</c:v>
                </c:pt>
                <c:pt idx="516">
                  <c:v>108.27685812687452</c:v>
                </c:pt>
              </c:numCache>
            </c:numRef>
          </c:val>
        </c:ser>
        <c:marker val="1"/>
        <c:axId val="60180352"/>
        <c:axId val="60181888"/>
      </c:lineChart>
      <c:catAx>
        <c:axId val="60180352"/>
        <c:scaling>
          <c:orientation val="minMax"/>
        </c:scaling>
        <c:axPos val="b"/>
        <c:tickLblPos val="nextTo"/>
        <c:crossAx val="60181888"/>
        <c:crosses val="autoZero"/>
        <c:auto val="1"/>
        <c:lblAlgn val="ctr"/>
        <c:lblOffset val="100"/>
        <c:tickLblSkip val="30"/>
        <c:tickMarkSkip val="30"/>
      </c:catAx>
      <c:valAx>
        <c:axId val="60181888"/>
        <c:scaling>
          <c:orientation val="minMax"/>
        </c:scaling>
        <c:axPos val="l"/>
        <c:majorGridlines/>
        <c:numFmt formatCode="General" sourceLinked="1"/>
        <c:tickLblPos val="nextTo"/>
        <c:crossAx val="60180352"/>
        <c:crosses val="autoZero"/>
        <c:crossBetween val="between"/>
      </c:valAx>
    </c:plotArea>
    <c:legend>
      <c:legendPos val="r"/>
      <c:layout/>
    </c:legend>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en-GB"/>
  <c:chart>
    <c:title>
      <c:tx>
        <c:rich>
          <a:bodyPr/>
          <a:lstStyle/>
          <a:p>
            <a:pPr>
              <a:defRPr b="1">
                <a:solidFill>
                  <a:schemeClr val="accent1">
                    <a:lumMod val="75000"/>
                  </a:schemeClr>
                </a:solidFill>
                <a:latin typeface="Times New Roman" pitchFamily="18" charset="0"/>
                <a:cs typeface="Times New Roman" pitchFamily="18" charset="0"/>
              </a:defRPr>
            </a:pPr>
            <a:r>
              <a:rPr lang="it-IT" b="1" dirty="0">
                <a:solidFill>
                  <a:schemeClr val="accent1">
                    <a:lumMod val="75000"/>
                  </a:schemeClr>
                </a:solidFill>
                <a:latin typeface="Times New Roman" pitchFamily="18" charset="0"/>
                <a:cs typeface="Times New Roman" pitchFamily="18" charset="0"/>
              </a:rPr>
              <a:t>CDS without</a:t>
            </a:r>
            <a:r>
              <a:rPr lang="it-IT" b="1" baseline="0" dirty="0">
                <a:solidFill>
                  <a:schemeClr val="accent1">
                    <a:lumMod val="75000"/>
                  </a:schemeClr>
                </a:solidFill>
                <a:latin typeface="Times New Roman" pitchFamily="18" charset="0"/>
                <a:cs typeface="Times New Roman" pitchFamily="18" charset="0"/>
              </a:rPr>
              <a:t> </a:t>
            </a:r>
            <a:r>
              <a:rPr lang="it-IT" b="1" dirty="0">
                <a:solidFill>
                  <a:schemeClr val="accent1">
                    <a:lumMod val="75000"/>
                  </a:schemeClr>
                </a:solidFill>
                <a:latin typeface="Times New Roman" pitchFamily="18" charset="0"/>
                <a:cs typeface="Times New Roman" pitchFamily="18" charset="0"/>
              </a:rPr>
              <a:t>BP</a:t>
            </a:r>
          </a:p>
        </c:rich>
      </c:tx>
      <c:layout>
        <c:manualLayout>
          <c:xMode val="edge"/>
          <c:yMode val="edge"/>
          <c:x val="0.68910965302100979"/>
          <c:y val="0.66348448056036102"/>
        </c:manualLayout>
      </c:layout>
      <c:overlay val="1"/>
    </c:title>
    <c:plotArea>
      <c:layout/>
      <c:lineChart>
        <c:grouping val="standard"/>
        <c:ser>
          <c:idx val="1"/>
          <c:order val="0"/>
          <c:tx>
            <c:v>RDS</c:v>
          </c:tx>
          <c:marker>
            <c:symbol val="none"/>
          </c:marker>
          <c:cat>
            <c:strRef>
              <c:f>'CDS at BP oil spill'!$I$3:$I$519</c:f>
              <c:strCache>
                <c:ptCount val="517"/>
                <c:pt idx="0">
                  <c:v>Accident</c:v>
                </c:pt>
                <c:pt idx="1">
                  <c:v>21/4/2010</c:v>
                </c:pt>
                <c:pt idx="2">
                  <c:v>22/4/2010</c:v>
                </c:pt>
                <c:pt idx="3">
                  <c:v>23/4/2010</c:v>
                </c:pt>
                <c:pt idx="4">
                  <c:v>26/4/2010</c:v>
                </c:pt>
                <c:pt idx="5">
                  <c:v>27/4/2010</c:v>
                </c:pt>
                <c:pt idx="6">
                  <c:v>28/4/2010</c:v>
                </c:pt>
                <c:pt idx="7">
                  <c:v>29/4/2010</c:v>
                </c:pt>
                <c:pt idx="8">
                  <c:v>30/4/2010</c:v>
                </c:pt>
                <c:pt idx="9">
                  <c:v>05/03/2010</c:v>
                </c:pt>
                <c:pt idx="10">
                  <c:v>05/04/2010</c:v>
                </c:pt>
                <c:pt idx="11">
                  <c:v>05/05/2010</c:v>
                </c:pt>
                <c:pt idx="12">
                  <c:v>05/06/2010</c:v>
                </c:pt>
                <c:pt idx="13">
                  <c:v>05/07/2010</c:v>
                </c:pt>
                <c:pt idx="14">
                  <c:v>05/10/2010</c:v>
                </c:pt>
                <c:pt idx="15">
                  <c:v>05/11/2010</c:v>
                </c:pt>
                <c:pt idx="16">
                  <c:v>05/12/2010</c:v>
                </c:pt>
                <c:pt idx="17">
                  <c:v>13/5/2010</c:v>
                </c:pt>
                <c:pt idx="18">
                  <c:v>14/5/2010</c:v>
                </c:pt>
                <c:pt idx="19">
                  <c:v>17/5/2010</c:v>
                </c:pt>
                <c:pt idx="20">
                  <c:v>18/5/2010</c:v>
                </c:pt>
                <c:pt idx="21">
                  <c:v>19/5/2010</c:v>
                </c:pt>
                <c:pt idx="22">
                  <c:v>20/5/2010</c:v>
                </c:pt>
                <c:pt idx="23">
                  <c:v>21/5/2010</c:v>
                </c:pt>
                <c:pt idx="24">
                  <c:v>24/5/2010</c:v>
                </c:pt>
                <c:pt idx="25">
                  <c:v>25/5/2010</c:v>
                </c:pt>
                <c:pt idx="26">
                  <c:v>26/5/2010</c:v>
                </c:pt>
                <c:pt idx="27">
                  <c:v>27/5/2010</c:v>
                </c:pt>
                <c:pt idx="28">
                  <c:v>28/5/2010</c:v>
                </c:pt>
                <c:pt idx="29">
                  <c:v>31/5/2010</c:v>
                </c:pt>
                <c:pt idx="30">
                  <c:v>06/01/2010</c:v>
                </c:pt>
                <c:pt idx="31">
                  <c:v>06/02/2010</c:v>
                </c:pt>
                <c:pt idx="32">
                  <c:v>06/03/2010</c:v>
                </c:pt>
                <c:pt idx="33">
                  <c:v>06/04/2010</c:v>
                </c:pt>
                <c:pt idx="34">
                  <c:v>06/07/2010</c:v>
                </c:pt>
                <c:pt idx="35">
                  <c:v>06/08/2010</c:v>
                </c:pt>
                <c:pt idx="36">
                  <c:v>06/09/2010</c:v>
                </c:pt>
                <c:pt idx="37">
                  <c:v>06/10/2010</c:v>
                </c:pt>
                <c:pt idx="38">
                  <c:v>06/11/2010</c:v>
                </c:pt>
                <c:pt idx="39">
                  <c:v>14/6/2010</c:v>
                </c:pt>
                <c:pt idx="40">
                  <c:v>15/6/2010</c:v>
                </c:pt>
                <c:pt idx="41">
                  <c:v>16/6/2010</c:v>
                </c:pt>
                <c:pt idx="42">
                  <c:v>17/6/2010</c:v>
                </c:pt>
                <c:pt idx="43">
                  <c:v>18/6/2010</c:v>
                </c:pt>
                <c:pt idx="44">
                  <c:v>21/6/2010</c:v>
                </c:pt>
                <c:pt idx="45">
                  <c:v>22/6/2010</c:v>
                </c:pt>
                <c:pt idx="46">
                  <c:v>23/6/2010</c:v>
                </c:pt>
                <c:pt idx="47">
                  <c:v>24/6/2010</c:v>
                </c:pt>
                <c:pt idx="48">
                  <c:v>25/6/2010</c:v>
                </c:pt>
                <c:pt idx="49">
                  <c:v>28/6/2010</c:v>
                </c:pt>
                <c:pt idx="50">
                  <c:v>29/6/2010</c:v>
                </c:pt>
                <c:pt idx="51">
                  <c:v>30/6/2010</c:v>
                </c:pt>
                <c:pt idx="52">
                  <c:v>07/01/2010</c:v>
                </c:pt>
                <c:pt idx="53">
                  <c:v>07/02/2010</c:v>
                </c:pt>
                <c:pt idx="54">
                  <c:v>07/05/2010</c:v>
                </c:pt>
                <c:pt idx="55">
                  <c:v>07/06/2010</c:v>
                </c:pt>
                <c:pt idx="56">
                  <c:v>07/07/2010</c:v>
                </c:pt>
                <c:pt idx="57">
                  <c:v>07/08/2010</c:v>
                </c:pt>
                <c:pt idx="58">
                  <c:v>07/09/2010</c:v>
                </c:pt>
                <c:pt idx="59">
                  <c:v>07/12/2010</c:v>
                </c:pt>
                <c:pt idx="60">
                  <c:v>13/7/2010</c:v>
                </c:pt>
                <c:pt idx="61">
                  <c:v>14/7/2010</c:v>
                </c:pt>
                <c:pt idx="62">
                  <c:v>15/7/2010</c:v>
                </c:pt>
                <c:pt idx="63">
                  <c:v>16/7/2010</c:v>
                </c:pt>
                <c:pt idx="64">
                  <c:v>19/7/2010</c:v>
                </c:pt>
                <c:pt idx="65">
                  <c:v>20/7/2010</c:v>
                </c:pt>
                <c:pt idx="66">
                  <c:v>21/7/2010</c:v>
                </c:pt>
                <c:pt idx="67">
                  <c:v>22/7/2010</c:v>
                </c:pt>
                <c:pt idx="68">
                  <c:v>23/7/2010</c:v>
                </c:pt>
                <c:pt idx="69">
                  <c:v>26/7/2010</c:v>
                </c:pt>
                <c:pt idx="70">
                  <c:v>27/7/2010</c:v>
                </c:pt>
                <c:pt idx="71">
                  <c:v>28/7/2010</c:v>
                </c:pt>
                <c:pt idx="72">
                  <c:v>29/7/2010</c:v>
                </c:pt>
                <c:pt idx="73">
                  <c:v>30/7/2010</c:v>
                </c:pt>
                <c:pt idx="74">
                  <c:v>08/02/2010</c:v>
                </c:pt>
                <c:pt idx="75">
                  <c:v>08/03/2010</c:v>
                </c:pt>
                <c:pt idx="76">
                  <c:v>08/04/2010</c:v>
                </c:pt>
                <c:pt idx="77">
                  <c:v>08/05/2010</c:v>
                </c:pt>
                <c:pt idx="78">
                  <c:v>08/06/2010</c:v>
                </c:pt>
                <c:pt idx="79">
                  <c:v>08/09/2010</c:v>
                </c:pt>
                <c:pt idx="80">
                  <c:v>08/10/2010</c:v>
                </c:pt>
                <c:pt idx="81">
                  <c:v>08/11/2010</c:v>
                </c:pt>
                <c:pt idx="82">
                  <c:v>08/12/2010</c:v>
                </c:pt>
                <c:pt idx="83">
                  <c:v>13/8/2010</c:v>
                </c:pt>
                <c:pt idx="84">
                  <c:v>16/8/2010</c:v>
                </c:pt>
                <c:pt idx="85">
                  <c:v>17/8/2010</c:v>
                </c:pt>
                <c:pt idx="86">
                  <c:v>18/8/2010</c:v>
                </c:pt>
                <c:pt idx="87">
                  <c:v>19/8/2010</c:v>
                </c:pt>
                <c:pt idx="88">
                  <c:v>20/8/2010</c:v>
                </c:pt>
                <c:pt idx="89">
                  <c:v>23/8/2010</c:v>
                </c:pt>
                <c:pt idx="90">
                  <c:v>24/8/2010</c:v>
                </c:pt>
                <c:pt idx="91">
                  <c:v>25/8/2010</c:v>
                </c:pt>
                <c:pt idx="92">
                  <c:v>26/8/2010</c:v>
                </c:pt>
                <c:pt idx="93">
                  <c:v>27/8/2010</c:v>
                </c:pt>
                <c:pt idx="94">
                  <c:v>30/8/2010</c:v>
                </c:pt>
                <c:pt idx="95">
                  <c:v>31/8/2010</c:v>
                </c:pt>
                <c:pt idx="96">
                  <c:v>09/01/2010</c:v>
                </c:pt>
                <c:pt idx="97">
                  <c:v>09/02/2010</c:v>
                </c:pt>
                <c:pt idx="98">
                  <c:v>09/03/2010</c:v>
                </c:pt>
                <c:pt idx="99">
                  <c:v>09/06/2010</c:v>
                </c:pt>
                <c:pt idx="100">
                  <c:v>09/07/2010</c:v>
                </c:pt>
                <c:pt idx="101">
                  <c:v>09/08/2010</c:v>
                </c:pt>
                <c:pt idx="102">
                  <c:v>09/09/2010</c:v>
                </c:pt>
                <c:pt idx="103">
                  <c:v>09/10/2010</c:v>
                </c:pt>
                <c:pt idx="104">
                  <c:v>13/9/2010</c:v>
                </c:pt>
                <c:pt idx="105">
                  <c:v>14/9/2010</c:v>
                </c:pt>
                <c:pt idx="106">
                  <c:v>15/9/2010</c:v>
                </c:pt>
                <c:pt idx="107">
                  <c:v>16/9/2010</c:v>
                </c:pt>
                <c:pt idx="108">
                  <c:v>17/9/2010</c:v>
                </c:pt>
                <c:pt idx="109">
                  <c:v>20/9/2010</c:v>
                </c:pt>
                <c:pt idx="110">
                  <c:v>21/9/2010</c:v>
                </c:pt>
                <c:pt idx="111">
                  <c:v>22/9/2010</c:v>
                </c:pt>
                <c:pt idx="112">
                  <c:v>23/9/2010</c:v>
                </c:pt>
                <c:pt idx="113">
                  <c:v>24/9/2010</c:v>
                </c:pt>
                <c:pt idx="114">
                  <c:v>27/9/2010</c:v>
                </c:pt>
                <c:pt idx="115">
                  <c:v>28/9/2010</c:v>
                </c:pt>
                <c:pt idx="116">
                  <c:v>29/9/2010</c:v>
                </c:pt>
                <c:pt idx="117">
                  <c:v>30/9/2010</c:v>
                </c:pt>
                <c:pt idx="118">
                  <c:v>10/01/2010</c:v>
                </c:pt>
                <c:pt idx="119">
                  <c:v>10/04/2010</c:v>
                </c:pt>
                <c:pt idx="120">
                  <c:v>10/05/2010</c:v>
                </c:pt>
                <c:pt idx="121">
                  <c:v>10/06/2010</c:v>
                </c:pt>
                <c:pt idx="122">
                  <c:v>10/07/2010</c:v>
                </c:pt>
                <c:pt idx="123">
                  <c:v>10/08/2010</c:v>
                </c:pt>
                <c:pt idx="124">
                  <c:v>10/11/2010</c:v>
                </c:pt>
                <c:pt idx="125">
                  <c:v>10/12/2010</c:v>
                </c:pt>
                <c:pt idx="126">
                  <c:v>13/10/2010</c:v>
                </c:pt>
                <c:pt idx="127">
                  <c:v>14/10/2010</c:v>
                </c:pt>
                <c:pt idx="128">
                  <c:v>15/10/2010</c:v>
                </c:pt>
                <c:pt idx="129">
                  <c:v>18/10/2010</c:v>
                </c:pt>
                <c:pt idx="130">
                  <c:v>19/10/2010</c:v>
                </c:pt>
                <c:pt idx="131">
                  <c:v>20/10/2010</c:v>
                </c:pt>
                <c:pt idx="132">
                  <c:v>21/10/2010</c:v>
                </c:pt>
                <c:pt idx="133">
                  <c:v>22/10/2010</c:v>
                </c:pt>
                <c:pt idx="134">
                  <c:v>25/10/2010</c:v>
                </c:pt>
                <c:pt idx="135">
                  <c:v>26/10/2010</c:v>
                </c:pt>
                <c:pt idx="136">
                  <c:v>27/10/2010</c:v>
                </c:pt>
                <c:pt idx="137">
                  <c:v>28/10/2010</c:v>
                </c:pt>
                <c:pt idx="138">
                  <c:v>29/10/2010</c:v>
                </c:pt>
                <c:pt idx="139">
                  <c:v>11/01/2010</c:v>
                </c:pt>
                <c:pt idx="140">
                  <c:v>11/02/2010</c:v>
                </c:pt>
                <c:pt idx="141">
                  <c:v>11/03/2010</c:v>
                </c:pt>
                <c:pt idx="142">
                  <c:v>11/04/2010</c:v>
                </c:pt>
                <c:pt idx="143">
                  <c:v>11/05/2010</c:v>
                </c:pt>
                <c:pt idx="144">
                  <c:v>11/08/2010</c:v>
                </c:pt>
                <c:pt idx="145">
                  <c:v>11/09/2010</c:v>
                </c:pt>
                <c:pt idx="146">
                  <c:v>11/10/2010</c:v>
                </c:pt>
                <c:pt idx="147">
                  <c:v>11/11/2010</c:v>
                </c:pt>
                <c:pt idx="148">
                  <c:v>11/12/2010</c:v>
                </c:pt>
                <c:pt idx="149">
                  <c:v>15/11/2010</c:v>
                </c:pt>
                <c:pt idx="150">
                  <c:v>16/11/2010</c:v>
                </c:pt>
                <c:pt idx="151">
                  <c:v>17/11/2010</c:v>
                </c:pt>
                <c:pt idx="152">
                  <c:v>18/11/2010</c:v>
                </c:pt>
                <c:pt idx="153">
                  <c:v>19/11/2010</c:v>
                </c:pt>
                <c:pt idx="154">
                  <c:v>22/11/2010</c:v>
                </c:pt>
                <c:pt idx="155">
                  <c:v>23/11/2010</c:v>
                </c:pt>
                <c:pt idx="156">
                  <c:v>24/11/2010</c:v>
                </c:pt>
                <c:pt idx="157">
                  <c:v>25/11/2010</c:v>
                </c:pt>
                <c:pt idx="158">
                  <c:v>26/11/2010</c:v>
                </c:pt>
                <c:pt idx="159">
                  <c:v>29/11/2010</c:v>
                </c:pt>
                <c:pt idx="160">
                  <c:v>30/11/2010</c:v>
                </c:pt>
                <c:pt idx="161">
                  <c:v>12/01/2010</c:v>
                </c:pt>
                <c:pt idx="162">
                  <c:v>12/02/2010</c:v>
                </c:pt>
                <c:pt idx="163">
                  <c:v>12/03/2010</c:v>
                </c:pt>
                <c:pt idx="164">
                  <c:v>12/06/2010</c:v>
                </c:pt>
                <c:pt idx="165">
                  <c:v>12/07/2010</c:v>
                </c:pt>
                <c:pt idx="166">
                  <c:v>12/08/2010</c:v>
                </c:pt>
                <c:pt idx="167">
                  <c:v>12/09/2010</c:v>
                </c:pt>
                <c:pt idx="168">
                  <c:v>12/10/2010</c:v>
                </c:pt>
                <c:pt idx="169">
                  <c:v>13/12/2010</c:v>
                </c:pt>
                <c:pt idx="170">
                  <c:v>14/12/2010</c:v>
                </c:pt>
                <c:pt idx="171">
                  <c:v>15/12/2010</c:v>
                </c:pt>
                <c:pt idx="172">
                  <c:v>16/12/2010</c:v>
                </c:pt>
                <c:pt idx="173">
                  <c:v>17/12/2010</c:v>
                </c:pt>
                <c:pt idx="174">
                  <c:v>20/12/2010</c:v>
                </c:pt>
                <c:pt idx="175">
                  <c:v>21/12/2010</c:v>
                </c:pt>
                <c:pt idx="176">
                  <c:v>22/12/2010</c:v>
                </c:pt>
                <c:pt idx="177">
                  <c:v>23/12/2010</c:v>
                </c:pt>
                <c:pt idx="178">
                  <c:v>24/12/2010</c:v>
                </c:pt>
                <c:pt idx="179">
                  <c:v>27/12/2010</c:v>
                </c:pt>
                <c:pt idx="180">
                  <c:v>28/12/2010</c:v>
                </c:pt>
                <c:pt idx="181">
                  <c:v>29/12/2010</c:v>
                </c:pt>
                <c:pt idx="182">
                  <c:v>30/12/2010</c:v>
                </c:pt>
                <c:pt idx="183">
                  <c:v>31/12/2010</c:v>
                </c:pt>
                <c:pt idx="184">
                  <c:v>01/03/2011</c:v>
                </c:pt>
                <c:pt idx="185">
                  <c:v>01/04/2011</c:v>
                </c:pt>
                <c:pt idx="186">
                  <c:v>01/05/2011</c:v>
                </c:pt>
                <c:pt idx="187">
                  <c:v>01/06/2011</c:v>
                </c:pt>
                <c:pt idx="188">
                  <c:v>01/07/2011</c:v>
                </c:pt>
                <c:pt idx="189">
                  <c:v>01/10/2011</c:v>
                </c:pt>
                <c:pt idx="190">
                  <c:v>01/11/2011</c:v>
                </c:pt>
                <c:pt idx="191">
                  <c:v>01/12/2011</c:v>
                </c:pt>
                <c:pt idx="192">
                  <c:v>13/1/2011</c:v>
                </c:pt>
                <c:pt idx="193">
                  <c:v>14/1/2011</c:v>
                </c:pt>
                <c:pt idx="194">
                  <c:v>17/1/2011</c:v>
                </c:pt>
                <c:pt idx="195">
                  <c:v>18/1/2011</c:v>
                </c:pt>
                <c:pt idx="196">
                  <c:v>19/1/2011</c:v>
                </c:pt>
                <c:pt idx="197">
                  <c:v>20/1/2011</c:v>
                </c:pt>
                <c:pt idx="198">
                  <c:v>21/1/2011</c:v>
                </c:pt>
                <c:pt idx="199">
                  <c:v>24/1/2011</c:v>
                </c:pt>
                <c:pt idx="200">
                  <c:v>25/1/2011</c:v>
                </c:pt>
                <c:pt idx="201">
                  <c:v>26/1/2011</c:v>
                </c:pt>
                <c:pt idx="202">
                  <c:v>27/1/2011</c:v>
                </c:pt>
                <c:pt idx="203">
                  <c:v>28/1/2011</c:v>
                </c:pt>
                <c:pt idx="204">
                  <c:v>31/1/2011</c:v>
                </c:pt>
                <c:pt idx="205">
                  <c:v>02/01/2011</c:v>
                </c:pt>
                <c:pt idx="206">
                  <c:v>02/02/2011</c:v>
                </c:pt>
                <c:pt idx="207">
                  <c:v>02/03/2011</c:v>
                </c:pt>
                <c:pt idx="208">
                  <c:v>02/04/2011</c:v>
                </c:pt>
                <c:pt idx="209">
                  <c:v>02/07/2011</c:v>
                </c:pt>
                <c:pt idx="210">
                  <c:v>02/08/2011</c:v>
                </c:pt>
                <c:pt idx="211">
                  <c:v>02/09/2011</c:v>
                </c:pt>
                <c:pt idx="212">
                  <c:v>02/10/2011</c:v>
                </c:pt>
                <c:pt idx="213">
                  <c:v>02/11/2011</c:v>
                </c:pt>
                <c:pt idx="214">
                  <c:v>14/2/2011</c:v>
                </c:pt>
                <c:pt idx="215">
                  <c:v>15/2/2011</c:v>
                </c:pt>
                <c:pt idx="216">
                  <c:v>16/2/2011</c:v>
                </c:pt>
                <c:pt idx="217">
                  <c:v>17/2/2011</c:v>
                </c:pt>
                <c:pt idx="218">
                  <c:v>18/2/2011</c:v>
                </c:pt>
                <c:pt idx="219">
                  <c:v>21/2/2011</c:v>
                </c:pt>
                <c:pt idx="220">
                  <c:v>22/2/2011</c:v>
                </c:pt>
                <c:pt idx="221">
                  <c:v>23/2/2011</c:v>
                </c:pt>
                <c:pt idx="222">
                  <c:v>24/2/2011</c:v>
                </c:pt>
                <c:pt idx="223">
                  <c:v>25/2/2011</c:v>
                </c:pt>
                <c:pt idx="224">
                  <c:v>28/2/2011</c:v>
                </c:pt>
                <c:pt idx="225">
                  <c:v>03/01/2011</c:v>
                </c:pt>
                <c:pt idx="226">
                  <c:v>03/02/2011</c:v>
                </c:pt>
                <c:pt idx="227">
                  <c:v>03/03/2011</c:v>
                </c:pt>
                <c:pt idx="228">
                  <c:v>03/04/2011</c:v>
                </c:pt>
                <c:pt idx="229">
                  <c:v>03/07/2011</c:v>
                </c:pt>
                <c:pt idx="230">
                  <c:v>03/08/2011</c:v>
                </c:pt>
                <c:pt idx="231">
                  <c:v>03/09/2011</c:v>
                </c:pt>
                <c:pt idx="232">
                  <c:v>03/10/2011</c:v>
                </c:pt>
                <c:pt idx="233">
                  <c:v>03/11/2011</c:v>
                </c:pt>
                <c:pt idx="234">
                  <c:v>14/3/2011</c:v>
                </c:pt>
                <c:pt idx="235">
                  <c:v>15/3/2011</c:v>
                </c:pt>
                <c:pt idx="236">
                  <c:v>16/3/2011</c:v>
                </c:pt>
                <c:pt idx="237">
                  <c:v>17/3/2011</c:v>
                </c:pt>
                <c:pt idx="238">
                  <c:v>18/3/2011</c:v>
                </c:pt>
                <c:pt idx="239">
                  <c:v>21/3/2011</c:v>
                </c:pt>
                <c:pt idx="240">
                  <c:v>22/3/2011</c:v>
                </c:pt>
                <c:pt idx="241">
                  <c:v>23/3/2011</c:v>
                </c:pt>
                <c:pt idx="242">
                  <c:v>24/3/2011</c:v>
                </c:pt>
                <c:pt idx="243">
                  <c:v>25/3/2011</c:v>
                </c:pt>
                <c:pt idx="244">
                  <c:v>28/3/2011</c:v>
                </c:pt>
                <c:pt idx="245">
                  <c:v>29/3/2011</c:v>
                </c:pt>
                <c:pt idx="246">
                  <c:v>30/3/2011</c:v>
                </c:pt>
                <c:pt idx="247">
                  <c:v>31/3/2011</c:v>
                </c:pt>
                <c:pt idx="248">
                  <c:v>04/01/2011</c:v>
                </c:pt>
                <c:pt idx="249">
                  <c:v>04/04/2011</c:v>
                </c:pt>
                <c:pt idx="250">
                  <c:v>04/05/2011</c:v>
                </c:pt>
                <c:pt idx="251">
                  <c:v>04/06/2011</c:v>
                </c:pt>
                <c:pt idx="252">
                  <c:v>04/07/2011</c:v>
                </c:pt>
                <c:pt idx="253">
                  <c:v>04/08/2011</c:v>
                </c:pt>
                <c:pt idx="254">
                  <c:v>04/11/2011</c:v>
                </c:pt>
                <c:pt idx="255">
                  <c:v>04/12/2011</c:v>
                </c:pt>
                <c:pt idx="256">
                  <c:v>13/4/2011</c:v>
                </c:pt>
                <c:pt idx="257">
                  <c:v>14/4/2011</c:v>
                </c:pt>
                <c:pt idx="258">
                  <c:v>15/4/2011</c:v>
                </c:pt>
                <c:pt idx="259">
                  <c:v>18/4/2011</c:v>
                </c:pt>
                <c:pt idx="260">
                  <c:v>19/4/2011</c:v>
                </c:pt>
                <c:pt idx="261">
                  <c:v>20/4/2011</c:v>
                </c:pt>
                <c:pt idx="262">
                  <c:v>21/4/2011</c:v>
                </c:pt>
                <c:pt idx="263">
                  <c:v>22/4/2011</c:v>
                </c:pt>
                <c:pt idx="264">
                  <c:v>25/4/2011</c:v>
                </c:pt>
                <c:pt idx="265">
                  <c:v>26/4/2011</c:v>
                </c:pt>
                <c:pt idx="266">
                  <c:v>27/4/2011</c:v>
                </c:pt>
                <c:pt idx="267">
                  <c:v>28/4/2011</c:v>
                </c:pt>
                <c:pt idx="268">
                  <c:v>29/4/2011</c:v>
                </c:pt>
                <c:pt idx="269">
                  <c:v>05/02/2011</c:v>
                </c:pt>
                <c:pt idx="270">
                  <c:v>05/03/2011</c:v>
                </c:pt>
                <c:pt idx="271">
                  <c:v>05/04/2011</c:v>
                </c:pt>
                <c:pt idx="272">
                  <c:v>05/05/2011</c:v>
                </c:pt>
                <c:pt idx="273">
                  <c:v>05/06/2011</c:v>
                </c:pt>
                <c:pt idx="274">
                  <c:v>05/09/2011</c:v>
                </c:pt>
                <c:pt idx="275">
                  <c:v>05/10/2011</c:v>
                </c:pt>
                <c:pt idx="276">
                  <c:v>05/11/2011</c:v>
                </c:pt>
                <c:pt idx="277">
                  <c:v>05/12/2011</c:v>
                </c:pt>
                <c:pt idx="278">
                  <c:v>13/5/2011</c:v>
                </c:pt>
                <c:pt idx="279">
                  <c:v>16/5/2011</c:v>
                </c:pt>
                <c:pt idx="280">
                  <c:v>17/5/2011</c:v>
                </c:pt>
                <c:pt idx="281">
                  <c:v>18/5/2011</c:v>
                </c:pt>
                <c:pt idx="282">
                  <c:v>19/5/2011</c:v>
                </c:pt>
                <c:pt idx="283">
                  <c:v>20/5/2011</c:v>
                </c:pt>
                <c:pt idx="284">
                  <c:v>23/5/2011</c:v>
                </c:pt>
                <c:pt idx="285">
                  <c:v>24/5/2011</c:v>
                </c:pt>
                <c:pt idx="286">
                  <c:v>25/5/2011</c:v>
                </c:pt>
                <c:pt idx="287">
                  <c:v>26/5/2011</c:v>
                </c:pt>
                <c:pt idx="288">
                  <c:v>27/5/2011</c:v>
                </c:pt>
                <c:pt idx="289">
                  <c:v>30/5/2011</c:v>
                </c:pt>
                <c:pt idx="290">
                  <c:v>31/5/2011</c:v>
                </c:pt>
                <c:pt idx="291">
                  <c:v>06/01/2011</c:v>
                </c:pt>
                <c:pt idx="292">
                  <c:v>06/02/2011</c:v>
                </c:pt>
                <c:pt idx="293">
                  <c:v>06/03/2011</c:v>
                </c:pt>
                <c:pt idx="294">
                  <c:v>06/06/2011</c:v>
                </c:pt>
                <c:pt idx="295">
                  <c:v>06/07/2011</c:v>
                </c:pt>
                <c:pt idx="296">
                  <c:v>06/08/2011</c:v>
                </c:pt>
                <c:pt idx="297">
                  <c:v>06/09/2011</c:v>
                </c:pt>
                <c:pt idx="298">
                  <c:v>06/10/2011</c:v>
                </c:pt>
                <c:pt idx="299">
                  <c:v>13/6/2011</c:v>
                </c:pt>
                <c:pt idx="300">
                  <c:v>14/6/2011</c:v>
                </c:pt>
                <c:pt idx="301">
                  <c:v>15/6/2011</c:v>
                </c:pt>
                <c:pt idx="302">
                  <c:v>16/6/2011</c:v>
                </c:pt>
                <c:pt idx="303">
                  <c:v>17/6/2011</c:v>
                </c:pt>
                <c:pt idx="304">
                  <c:v>20/6/2011</c:v>
                </c:pt>
                <c:pt idx="305">
                  <c:v>21/6/2011</c:v>
                </c:pt>
                <c:pt idx="306">
                  <c:v>22/6/2011</c:v>
                </c:pt>
                <c:pt idx="307">
                  <c:v>23/6/2011</c:v>
                </c:pt>
                <c:pt idx="308">
                  <c:v>24/6/2011</c:v>
                </c:pt>
                <c:pt idx="309">
                  <c:v>27/6/2011</c:v>
                </c:pt>
                <c:pt idx="310">
                  <c:v>28/6/2011</c:v>
                </c:pt>
                <c:pt idx="311">
                  <c:v>29/6/2011</c:v>
                </c:pt>
                <c:pt idx="312">
                  <c:v>30/6/2011</c:v>
                </c:pt>
                <c:pt idx="313">
                  <c:v>07/01/2011</c:v>
                </c:pt>
                <c:pt idx="314">
                  <c:v>07/04/2011</c:v>
                </c:pt>
                <c:pt idx="315">
                  <c:v>07/05/2011</c:v>
                </c:pt>
                <c:pt idx="316">
                  <c:v>07/06/2011</c:v>
                </c:pt>
                <c:pt idx="317">
                  <c:v>07/07/2011</c:v>
                </c:pt>
                <c:pt idx="318">
                  <c:v>07/08/2011</c:v>
                </c:pt>
                <c:pt idx="319">
                  <c:v>07/11/2011</c:v>
                </c:pt>
                <c:pt idx="320">
                  <c:v>07/12/2011</c:v>
                </c:pt>
                <c:pt idx="321">
                  <c:v>13/7/2011</c:v>
                </c:pt>
                <c:pt idx="322">
                  <c:v>14/7/2011</c:v>
                </c:pt>
                <c:pt idx="323">
                  <c:v>15/7/2011</c:v>
                </c:pt>
                <c:pt idx="324">
                  <c:v>18/7/2011</c:v>
                </c:pt>
                <c:pt idx="325">
                  <c:v>19/7/2011</c:v>
                </c:pt>
                <c:pt idx="326">
                  <c:v>20/7/2011</c:v>
                </c:pt>
                <c:pt idx="327">
                  <c:v>21/7/2011</c:v>
                </c:pt>
                <c:pt idx="328">
                  <c:v>22/7/2011</c:v>
                </c:pt>
                <c:pt idx="329">
                  <c:v>25/7/2011</c:v>
                </c:pt>
                <c:pt idx="330">
                  <c:v>26/7/2011</c:v>
                </c:pt>
                <c:pt idx="331">
                  <c:v>27/7/2011</c:v>
                </c:pt>
                <c:pt idx="332">
                  <c:v>28/7/2011</c:v>
                </c:pt>
                <c:pt idx="333">
                  <c:v>29/7/2011</c:v>
                </c:pt>
                <c:pt idx="334">
                  <c:v>08/01/2011</c:v>
                </c:pt>
                <c:pt idx="335">
                  <c:v>08/02/2011</c:v>
                </c:pt>
                <c:pt idx="336">
                  <c:v>08/03/2011</c:v>
                </c:pt>
                <c:pt idx="337">
                  <c:v>08/04/2011</c:v>
                </c:pt>
                <c:pt idx="338">
                  <c:v>08/05/2011</c:v>
                </c:pt>
                <c:pt idx="339">
                  <c:v>08/08/2011</c:v>
                </c:pt>
                <c:pt idx="340">
                  <c:v>08/09/2011</c:v>
                </c:pt>
                <c:pt idx="341">
                  <c:v>08/10/2011</c:v>
                </c:pt>
                <c:pt idx="342">
                  <c:v>08/11/2011</c:v>
                </c:pt>
                <c:pt idx="343">
                  <c:v>08/12/2011</c:v>
                </c:pt>
                <c:pt idx="344">
                  <c:v>15/8/2011</c:v>
                </c:pt>
                <c:pt idx="345">
                  <c:v>16/8/2011</c:v>
                </c:pt>
                <c:pt idx="346">
                  <c:v>17/8/2011</c:v>
                </c:pt>
                <c:pt idx="347">
                  <c:v>18/8/2011</c:v>
                </c:pt>
                <c:pt idx="348">
                  <c:v>19/8/2011</c:v>
                </c:pt>
                <c:pt idx="349">
                  <c:v>22/8/2011</c:v>
                </c:pt>
                <c:pt idx="350">
                  <c:v>23/8/2011</c:v>
                </c:pt>
                <c:pt idx="351">
                  <c:v>24/8/2011</c:v>
                </c:pt>
                <c:pt idx="352">
                  <c:v>25/8/2011</c:v>
                </c:pt>
                <c:pt idx="353">
                  <c:v>26/8/2011</c:v>
                </c:pt>
                <c:pt idx="354">
                  <c:v>29/8/2011</c:v>
                </c:pt>
                <c:pt idx="355">
                  <c:v>30/8/2011</c:v>
                </c:pt>
                <c:pt idx="356">
                  <c:v>31/8/2011</c:v>
                </c:pt>
                <c:pt idx="357">
                  <c:v>09/01/2011</c:v>
                </c:pt>
                <c:pt idx="358">
                  <c:v>09/02/2011</c:v>
                </c:pt>
                <c:pt idx="359">
                  <c:v>09/05/2011</c:v>
                </c:pt>
                <c:pt idx="360">
                  <c:v>09/06/2011</c:v>
                </c:pt>
                <c:pt idx="361">
                  <c:v>09/07/2011</c:v>
                </c:pt>
                <c:pt idx="362">
                  <c:v>09/08/2011</c:v>
                </c:pt>
                <c:pt idx="363">
                  <c:v>09/09/2011</c:v>
                </c:pt>
                <c:pt idx="364">
                  <c:v>09/12/2011</c:v>
                </c:pt>
                <c:pt idx="365">
                  <c:v>13/9/2011</c:v>
                </c:pt>
                <c:pt idx="366">
                  <c:v>14/9/2011</c:v>
                </c:pt>
                <c:pt idx="367">
                  <c:v>15/9/2011</c:v>
                </c:pt>
                <c:pt idx="368">
                  <c:v>16/9/2011</c:v>
                </c:pt>
                <c:pt idx="369">
                  <c:v>19/9/2011</c:v>
                </c:pt>
                <c:pt idx="370">
                  <c:v>20/9/2011</c:v>
                </c:pt>
                <c:pt idx="371">
                  <c:v>21/9/2011</c:v>
                </c:pt>
                <c:pt idx="372">
                  <c:v>22/9/2011</c:v>
                </c:pt>
                <c:pt idx="373">
                  <c:v>23/9/2011</c:v>
                </c:pt>
                <c:pt idx="374">
                  <c:v>26/9/2011</c:v>
                </c:pt>
                <c:pt idx="375">
                  <c:v>27/9/2011</c:v>
                </c:pt>
                <c:pt idx="376">
                  <c:v>28/9/2011</c:v>
                </c:pt>
                <c:pt idx="377">
                  <c:v>29/9/2011</c:v>
                </c:pt>
                <c:pt idx="378">
                  <c:v>30/9/2011</c:v>
                </c:pt>
                <c:pt idx="379">
                  <c:v>10/03/2011</c:v>
                </c:pt>
                <c:pt idx="380">
                  <c:v>10/04/2011</c:v>
                </c:pt>
                <c:pt idx="381">
                  <c:v>10/05/2011</c:v>
                </c:pt>
                <c:pt idx="382">
                  <c:v>10/06/2011</c:v>
                </c:pt>
                <c:pt idx="383">
                  <c:v>10/07/2011</c:v>
                </c:pt>
                <c:pt idx="384">
                  <c:v>10/10/2011</c:v>
                </c:pt>
                <c:pt idx="385">
                  <c:v>10/11/2011</c:v>
                </c:pt>
                <c:pt idx="386">
                  <c:v>10/12/2011</c:v>
                </c:pt>
                <c:pt idx="387">
                  <c:v>13/10/2011</c:v>
                </c:pt>
                <c:pt idx="388">
                  <c:v>14/10/2011</c:v>
                </c:pt>
                <c:pt idx="389">
                  <c:v>17/10/2011</c:v>
                </c:pt>
                <c:pt idx="390">
                  <c:v>18/10/2011</c:v>
                </c:pt>
                <c:pt idx="391">
                  <c:v>19/10/2011</c:v>
                </c:pt>
                <c:pt idx="392">
                  <c:v>20/10/2011</c:v>
                </c:pt>
                <c:pt idx="393">
                  <c:v>21/10/2011</c:v>
                </c:pt>
                <c:pt idx="394">
                  <c:v>24/10/2011</c:v>
                </c:pt>
                <c:pt idx="395">
                  <c:v>25/10/2011</c:v>
                </c:pt>
                <c:pt idx="396">
                  <c:v>26/10/2011</c:v>
                </c:pt>
                <c:pt idx="397">
                  <c:v>27/10/2011</c:v>
                </c:pt>
                <c:pt idx="398">
                  <c:v>28/10/2011</c:v>
                </c:pt>
                <c:pt idx="399">
                  <c:v>31/10/2011</c:v>
                </c:pt>
                <c:pt idx="400">
                  <c:v>11/01/2011</c:v>
                </c:pt>
                <c:pt idx="401">
                  <c:v>11/02/2011</c:v>
                </c:pt>
                <c:pt idx="402">
                  <c:v>11/03/2011</c:v>
                </c:pt>
                <c:pt idx="403">
                  <c:v>11/04/2011</c:v>
                </c:pt>
                <c:pt idx="404">
                  <c:v>11/07/2011</c:v>
                </c:pt>
                <c:pt idx="405">
                  <c:v>11/08/2011</c:v>
                </c:pt>
                <c:pt idx="406">
                  <c:v>11/09/2011</c:v>
                </c:pt>
                <c:pt idx="407">
                  <c:v>11/10/2011</c:v>
                </c:pt>
                <c:pt idx="408">
                  <c:v>11/11/2011</c:v>
                </c:pt>
                <c:pt idx="409">
                  <c:v>14/11/2011</c:v>
                </c:pt>
                <c:pt idx="410">
                  <c:v>15/11/2011</c:v>
                </c:pt>
                <c:pt idx="411">
                  <c:v>16/11/2011</c:v>
                </c:pt>
                <c:pt idx="412">
                  <c:v>17/11/2011</c:v>
                </c:pt>
                <c:pt idx="413">
                  <c:v>18/11/2011</c:v>
                </c:pt>
                <c:pt idx="414">
                  <c:v>21/11/2011</c:v>
                </c:pt>
                <c:pt idx="415">
                  <c:v>22/11/2011</c:v>
                </c:pt>
                <c:pt idx="416">
                  <c:v>23/11/2011</c:v>
                </c:pt>
                <c:pt idx="417">
                  <c:v>24/11/2011</c:v>
                </c:pt>
                <c:pt idx="418">
                  <c:v>25/11/2011</c:v>
                </c:pt>
                <c:pt idx="419">
                  <c:v>28/11/2011</c:v>
                </c:pt>
                <c:pt idx="420">
                  <c:v>29/11/2011</c:v>
                </c:pt>
                <c:pt idx="421">
                  <c:v>30/11/2011</c:v>
                </c:pt>
                <c:pt idx="422">
                  <c:v>12/01/2011</c:v>
                </c:pt>
                <c:pt idx="423">
                  <c:v>12/02/2011</c:v>
                </c:pt>
                <c:pt idx="424">
                  <c:v>12/05/2011</c:v>
                </c:pt>
                <c:pt idx="425">
                  <c:v>12/06/2011</c:v>
                </c:pt>
                <c:pt idx="426">
                  <c:v>12/07/2011</c:v>
                </c:pt>
                <c:pt idx="427">
                  <c:v>12/08/2011</c:v>
                </c:pt>
                <c:pt idx="428">
                  <c:v>12/09/2011</c:v>
                </c:pt>
                <c:pt idx="429">
                  <c:v>12/12/2011</c:v>
                </c:pt>
                <c:pt idx="430">
                  <c:v>13/12/2011</c:v>
                </c:pt>
                <c:pt idx="431">
                  <c:v>14/12/2011</c:v>
                </c:pt>
                <c:pt idx="432">
                  <c:v>15/12/2011</c:v>
                </c:pt>
                <c:pt idx="433">
                  <c:v>16/12/2011</c:v>
                </c:pt>
                <c:pt idx="434">
                  <c:v>19/12/2011</c:v>
                </c:pt>
                <c:pt idx="435">
                  <c:v>20/12/2011</c:v>
                </c:pt>
                <c:pt idx="436">
                  <c:v>21/12/2011</c:v>
                </c:pt>
                <c:pt idx="437">
                  <c:v>22/12/2011</c:v>
                </c:pt>
                <c:pt idx="438">
                  <c:v>23/12/2011</c:v>
                </c:pt>
                <c:pt idx="439">
                  <c:v>26/12/2011</c:v>
                </c:pt>
                <c:pt idx="440">
                  <c:v>27/12/2011</c:v>
                </c:pt>
                <c:pt idx="441">
                  <c:v>28/12/2011</c:v>
                </c:pt>
                <c:pt idx="442">
                  <c:v>29/12/2011</c:v>
                </c:pt>
                <c:pt idx="443">
                  <c:v>30/12/2011</c:v>
                </c:pt>
                <c:pt idx="444">
                  <c:v>01/02/2012</c:v>
                </c:pt>
                <c:pt idx="445">
                  <c:v>01/03/2012</c:v>
                </c:pt>
                <c:pt idx="446">
                  <c:v>01/04/2012</c:v>
                </c:pt>
                <c:pt idx="447">
                  <c:v>01/05/2012</c:v>
                </c:pt>
                <c:pt idx="448">
                  <c:v>01/06/2012</c:v>
                </c:pt>
                <c:pt idx="449">
                  <c:v>01/09/2012</c:v>
                </c:pt>
                <c:pt idx="450">
                  <c:v>01/10/2012</c:v>
                </c:pt>
                <c:pt idx="451">
                  <c:v>01/11/2012</c:v>
                </c:pt>
                <c:pt idx="452">
                  <c:v>01/12/2012</c:v>
                </c:pt>
                <c:pt idx="453">
                  <c:v>13/1/2012</c:v>
                </c:pt>
                <c:pt idx="454">
                  <c:v>16/1/2012</c:v>
                </c:pt>
                <c:pt idx="455">
                  <c:v>17/1/2012</c:v>
                </c:pt>
                <c:pt idx="456">
                  <c:v>18/1/2012</c:v>
                </c:pt>
                <c:pt idx="457">
                  <c:v>19/1/2012</c:v>
                </c:pt>
                <c:pt idx="458">
                  <c:v>20/1/2012</c:v>
                </c:pt>
                <c:pt idx="459">
                  <c:v>23/1/2012</c:v>
                </c:pt>
                <c:pt idx="460">
                  <c:v>24/1/2012</c:v>
                </c:pt>
                <c:pt idx="461">
                  <c:v>25/1/2012</c:v>
                </c:pt>
                <c:pt idx="462">
                  <c:v>26/1/2012</c:v>
                </c:pt>
                <c:pt idx="463">
                  <c:v>27/1/2012</c:v>
                </c:pt>
                <c:pt idx="464">
                  <c:v>30/1/2012</c:v>
                </c:pt>
                <c:pt idx="465">
                  <c:v>31/1/2012</c:v>
                </c:pt>
                <c:pt idx="466">
                  <c:v>02/01/2012</c:v>
                </c:pt>
                <c:pt idx="467">
                  <c:v>02/02/2012</c:v>
                </c:pt>
                <c:pt idx="468">
                  <c:v>02/03/2012</c:v>
                </c:pt>
                <c:pt idx="469">
                  <c:v>02/06/2012</c:v>
                </c:pt>
                <c:pt idx="470">
                  <c:v>02/07/2012</c:v>
                </c:pt>
                <c:pt idx="471">
                  <c:v>02/08/2012</c:v>
                </c:pt>
                <c:pt idx="472">
                  <c:v>02/09/2012</c:v>
                </c:pt>
                <c:pt idx="473">
                  <c:v>02/10/2012</c:v>
                </c:pt>
                <c:pt idx="474">
                  <c:v>13/2/2012</c:v>
                </c:pt>
                <c:pt idx="475">
                  <c:v>14/2/2012</c:v>
                </c:pt>
                <c:pt idx="476">
                  <c:v>15/2/2012</c:v>
                </c:pt>
                <c:pt idx="477">
                  <c:v>16/2/2012</c:v>
                </c:pt>
                <c:pt idx="478">
                  <c:v>17/2/2012</c:v>
                </c:pt>
                <c:pt idx="479">
                  <c:v>20/2/2012</c:v>
                </c:pt>
                <c:pt idx="480">
                  <c:v>21/2/2012</c:v>
                </c:pt>
                <c:pt idx="481">
                  <c:v>22/2/2012</c:v>
                </c:pt>
                <c:pt idx="482">
                  <c:v>23/2/2012</c:v>
                </c:pt>
                <c:pt idx="483">
                  <c:v>24/2/2012</c:v>
                </c:pt>
                <c:pt idx="484">
                  <c:v>27/2/2012</c:v>
                </c:pt>
                <c:pt idx="485">
                  <c:v>28/2/2012</c:v>
                </c:pt>
                <c:pt idx="486">
                  <c:v>29/2/2012</c:v>
                </c:pt>
                <c:pt idx="487">
                  <c:v>03/01/2012</c:v>
                </c:pt>
                <c:pt idx="488">
                  <c:v>03/02/2012</c:v>
                </c:pt>
                <c:pt idx="489">
                  <c:v>03/05/2012</c:v>
                </c:pt>
                <c:pt idx="490">
                  <c:v>03/06/2012</c:v>
                </c:pt>
                <c:pt idx="491">
                  <c:v>03/07/2012</c:v>
                </c:pt>
                <c:pt idx="492">
                  <c:v>03/08/2012</c:v>
                </c:pt>
                <c:pt idx="493">
                  <c:v>03/09/2012</c:v>
                </c:pt>
                <c:pt idx="494">
                  <c:v>03/12/2012</c:v>
                </c:pt>
                <c:pt idx="495">
                  <c:v>13/3/2012</c:v>
                </c:pt>
                <c:pt idx="496">
                  <c:v>14/3/2012</c:v>
                </c:pt>
                <c:pt idx="497">
                  <c:v>15/3/2012</c:v>
                </c:pt>
                <c:pt idx="498">
                  <c:v>16/3/2012</c:v>
                </c:pt>
                <c:pt idx="499">
                  <c:v>19/3/2012</c:v>
                </c:pt>
                <c:pt idx="500">
                  <c:v>20/3/2012</c:v>
                </c:pt>
                <c:pt idx="501">
                  <c:v>21/3/2012</c:v>
                </c:pt>
                <c:pt idx="502">
                  <c:v>22/3/2012</c:v>
                </c:pt>
                <c:pt idx="503">
                  <c:v>23/3/2012</c:v>
                </c:pt>
                <c:pt idx="504">
                  <c:v>26/3/2012</c:v>
                </c:pt>
                <c:pt idx="505">
                  <c:v>27/3/2012</c:v>
                </c:pt>
                <c:pt idx="506">
                  <c:v>28/3/2012</c:v>
                </c:pt>
                <c:pt idx="507">
                  <c:v>29/3/2012</c:v>
                </c:pt>
                <c:pt idx="508">
                  <c:v>30/3/2012</c:v>
                </c:pt>
                <c:pt idx="509">
                  <c:v>04/02/2012</c:v>
                </c:pt>
                <c:pt idx="510">
                  <c:v>04/03/2012</c:v>
                </c:pt>
                <c:pt idx="511">
                  <c:v>04/04/2012</c:v>
                </c:pt>
                <c:pt idx="512">
                  <c:v>04/05/2012</c:v>
                </c:pt>
                <c:pt idx="513">
                  <c:v>04/06/2012</c:v>
                </c:pt>
                <c:pt idx="514">
                  <c:v>04/09/2012</c:v>
                </c:pt>
                <c:pt idx="515">
                  <c:v>04/10/2012</c:v>
                </c:pt>
                <c:pt idx="516">
                  <c:v>04/11/2012</c:v>
                </c:pt>
              </c:strCache>
            </c:strRef>
          </c:cat>
          <c:val>
            <c:numRef>
              <c:f>'CDS at BP oil spill'!$M$3:$M$298</c:f>
              <c:numCache>
                <c:formatCode>General</c:formatCode>
                <c:ptCount val="296"/>
                <c:pt idx="0">
                  <c:v>100</c:v>
                </c:pt>
                <c:pt idx="1">
                  <c:v>100.72198595588964</c:v>
                </c:pt>
                <c:pt idx="2">
                  <c:v>102.14617743052111</c:v>
                </c:pt>
                <c:pt idx="3">
                  <c:v>101.73078825042023</c:v>
                </c:pt>
                <c:pt idx="4">
                  <c:v>103.43190584511925</c:v>
                </c:pt>
                <c:pt idx="5">
                  <c:v>106.89348234595977</c:v>
                </c:pt>
                <c:pt idx="6">
                  <c:v>108.18910097913164</c:v>
                </c:pt>
                <c:pt idx="7">
                  <c:v>104.7374146968648</c:v>
                </c:pt>
                <c:pt idx="8">
                  <c:v>105.58797349421422</c:v>
                </c:pt>
                <c:pt idx="9">
                  <c:v>105.23192562555637</c:v>
                </c:pt>
                <c:pt idx="10">
                  <c:v>108.79240431213528</c:v>
                </c:pt>
                <c:pt idx="11">
                  <c:v>111.78914054000592</c:v>
                </c:pt>
                <c:pt idx="12">
                  <c:v>126.80249233508049</c:v>
                </c:pt>
                <c:pt idx="13">
                  <c:v>141.96419740876271</c:v>
                </c:pt>
                <c:pt idx="14">
                  <c:v>120.03758283058046</c:v>
                </c:pt>
                <c:pt idx="15">
                  <c:v>117.87162496291172</c:v>
                </c:pt>
                <c:pt idx="16">
                  <c:v>114.05400059341311</c:v>
                </c:pt>
                <c:pt idx="17">
                  <c:v>117.82217387004248</c:v>
                </c:pt>
                <c:pt idx="18">
                  <c:v>121.26396993373559</c:v>
                </c:pt>
                <c:pt idx="19">
                  <c:v>127.37612501236278</c:v>
                </c:pt>
                <c:pt idx="20">
                  <c:v>132.35090495499969</c:v>
                </c:pt>
                <c:pt idx="21">
                  <c:v>133.14212244090601</c:v>
                </c:pt>
                <c:pt idx="22">
                  <c:v>133.191573533775</c:v>
                </c:pt>
                <c:pt idx="23">
                  <c:v>145.44555434675092</c:v>
                </c:pt>
                <c:pt idx="24">
                  <c:v>139.86747107111069</c:v>
                </c:pt>
                <c:pt idx="25">
                  <c:v>150.21263969933727</c:v>
                </c:pt>
                <c:pt idx="26">
                  <c:v>142.3993670260113</c:v>
                </c:pt>
                <c:pt idx="27">
                  <c:v>135.76303036297108</c:v>
                </c:pt>
                <c:pt idx="28">
                  <c:v>133.1124517851845</c:v>
                </c:pt>
                <c:pt idx="29">
                  <c:v>133.1223420037584</c:v>
                </c:pt>
                <c:pt idx="30">
                  <c:v>162.41716941944424</c:v>
                </c:pt>
                <c:pt idx="31">
                  <c:v>214.67708436356455</c:v>
                </c:pt>
                <c:pt idx="32">
                  <c:v>190.67352388487771</c:v>
                </c:pt>
                <c:pt idx="33">
                  <c:v>195.09445158738021</c:v>
                </c:pt>
                <c:pt idx="34">
                  <c:v>197.09227573929394</c:v>
                </c:pt>
                <c:pt idx="35">
                  <c:v>207.28909108891321</c:v>
                </c:pt>
                <c:pt idx="36">
                  <c:v>207.28909108891321</c:v>
                </c:pt>
                <c:pt idx="37">
                  <c:v>204.65829294827438</c:v>
                </c:pt>
                <c:pt idx="38">
                  <c:v>196.86480071209584</c:v>
                </c:pt>
                <c:pt idx="39">
                  <c:v>195.40104836316891</c:v>
                </c:pt>
                <c:pt idx="40">
                  <c:v>195.87577885471279</c:v>
                </c:pt>
                <c:pt idx="41">
                  <c:v>197.80437147660984</c:v>
                </c:pt>
                <c:pt idx="42">
                  <c:v>195.76698645040076</c:v>
                </c:pt>
                <c:pt idx="43">
                  <c:v>190.88121847492852</c:v>
                </c:pt>
                <c:pt idx="44">
                  <c:v>174.09751755513807</c:v>
                </c:pt>
                <c:pt idx="45">
                  <c:v>182.13826525566225</c:v>
                </c:pt>
                <c:pt idx="46">
                  <c:v>188.43833448719246</c:v>
                </c:pt>
                <c:pt idx="47">
                  <c:v>190.18890317476033</c:v>
                </c:pt>
                <c:pt idx="48">
                  <c:v>218.05953911581463</c:v>
                </c:pt>
                <c:pt idx="49">
                  <c:v>222.22332113539719</c:v>
                </c:pt>
                <c:pt idx="50">
                  <c:v>231.34210266046898</c:v>
                </c:pt>
                <c:pt idx="51">
                  <c:v>229.36405894570288</c:v>
                </c:pt>
                <c:pt idx="52">
                  <c:v>227.3365641380675</c:v>
                </c:pt>
                <c:pt idx="53">
                  <c:v>220.1760458906144</c:v>
                </c:pt>
                <c:pt idx="54">
                  <c:v>219.85955889625168</c:v>
                </c:pt>
                <c:pt idx="55">
                  <c:v>217.49579665710641</c:v>
                </c:pt>
                <c:pt idx="56">
                  <c:v>213.57927010186927</c:v>
                </c:pt>
                <c:pt idx="57">
                  <c:v>209.80120660666628</c:v>
                </c:pt>
                <c:pt idx="58">
                  <c:v>192.99772524972818</c:v>
                </c:pt>
                <c:pt idx="59">
                  <c:v>196.33072890910907</c:v>
                </c:pt>
                <c:pt idx="60">
                  <c:v>195.6977549203838</c:v>
                </c:pt>
                <c:pt idx="61">
                  <c:v>187.98338443279621</c:v>
                </c:pt>
                <c:pt idx="62">
                  <c:v>193.52190683414119</c:v>
                </c:pt>
                <c:pt idx="63">
                  <c:v>195.8461081989914</c:v>
                </c:pt>
                <c:pt idx="64">
                  <c:v>196.78567896350518</c:v>
                </c:pt>
                <c:pt idx="65">
                  <c:v>196.39007022055193</c:v>
                </c:pt>
                <c:pt idx="66">
                  <c:v>186.56908317673822</c:v>
                </c:pt>
                <c:pt idx="67">
                  <c:v>180.65473246958763</c:v>
                </c:pt>
                <c:pt idx="68">
                  <c:v>178.89427356344592</c:v>
                </c:pt>
                <c:pt idx="69">
                  <c:v>173.68212837503751</c:v>
                </c:pt>
                <c:pt idx="70">
                  <c:v>167.10513302344</c:v>
                </c:pt>
                <c:pt idx="71">
                  <c:v>168.84581149243425</c:v>
                </c:pt>
                <c:pt idx="72">
                  <c:v>162.17980417367227</c:v>
                </c:pt>
                <c:pt idx="73">
                  <c:v>165.50291761447957</c:v>
                </c:pt>
                <c:pt idx="74">
                  <c:v>163.554544555435</c:v>
                </c:pt>
                <c:pt idx="75">
                  <c:v>159.83582237167474</c:v>
                </c:pt>
                <c:pt idx="76">
                  <c:v>161.40836712491364</c:v>
                </c:pt>
                <c:pt idx="77">
                  <c:v>162.12046286222957</c:v>
                </c:pt>
                <c:pt idx="78">
                  <c:v>163.78201958263321</c:v>
                </c:pt>
                <c:pt idx="79">
                  <c:v>161.20067253486303</c:v>
                </c:pt>
                <c:pt idx="80">
                  <c:v>165.72050242310365</c:v>
                </c:pt>
                <c:pt idx="81">
                  <c:v>170.38868558995176</c:v>
                </c:pt>
                <c:pt idx="82">
                  <c:v>179.06240727920121</c:v>
                </c:pt>
                <c:pt idx="83">
                  <c:v>177.2426070616163</c:v>
                </c:pt>
                <c:pt idx="84">
                  <c:v>180.44703787953748</c:v>
                </c:pt>
                <c:pt idx="85">
                  <c:v>182.56354465433699</c:v>
                </c:pt>
                <c:pt idx="86">
                  <c:v>180.11077044802715</c:v>
                </c:pt>
                <c:pt idx="87">
                  <c:v>182.18771634853169</c:v>
                </c:pt>
                <c:pt idx="88">
                  <c:v>186.03501137375162</c:v>
                </c:pt>
                <c:pt idx="89">
                  <c:v>184.31411334190511</c:v>
                </c:pt>
                <c:pt idx="90">
                  <c:v>189.51636831174</c:v>
                </c:pt>
                <c:pt idx="91">
                  <c:v>189.05152803877002</c:v>
                </c:pt>
                <c:pt idx="92">
                  <c:v>189.95153792898861</c:v>
                </c:pt>
                <c:pt idx="93">
                  <c:v>192.88893284541643</c:v>
                </c:pt>
                <c:pt idx="94">
                  <c:v>192.85926218969476</c:v>
                </c:pt>
                <c:pt idx="95">
                  <c:v>193.95707645139001</c:v>
                </c:pt>
                <c:pt idx="96">
                  <c:v>188.05261596281301</c:v>
                </c:pt>
                <c:pt idx="97">
                  <c:v>180.62506181386632</c:v>
                </c:pt>
                <c:pt idx="98">
                  <c:v>175.44258728117916</c:v>
                </c:pt>
                <c:pt idx="99">
                  <c:v>171.55573138166392</c:v>
                </c:pt>
                <c:pt idx="100">
                  <c:v>170.03263772129401</c:v>
                </c:pt>
                <c:pt idx="101">
                  <c:v>172.45574127188235</c:v>
                </c:pt>
                <c:pt idx="102">
                  <c:v>167.65898526357458</c:v>
                </c:pt>
                <c:pt idx="103">
                  <c:v>166.47215903471493</c:v>
                </c:pt>
                <c:pt idx="104">
                  <c:v>167.6293146078531</c:v>
                </c:pt>
                <c:pt idx="105">
                  <c:v>176.05578083275668</c:v>
                </c:pt>
                <c:pt idx="106">
                  <c:v>177.47997230738818</c:v>
                </c:pt>
                <c:pt idx="107">
                  <c:v>178.429433290476</c:v>
                </c:pt>
                <c:pt idx="108">
                  <c:v>176.60963307289109</c:v>
                </c:pt>
                <c:pt idx="109">
                  <c:v>177.41074077737142</c:v>
                </c:pt>
                <c:pt idx="110">
                  <c:v>160.08307783602046</c:v>
                </c:pt>
                <c:pt idx="111">
                  <c:v>161.51715952922578</c:v>
                </c:pt>
                <c:pt idx="112">
                  <c:v>164.57323706853961</c:v>
                </c:pt>
                <c:pt idx="113">
                  <c:v>164.30620116704608</c:v>
                </c:pt>
                <c:pt idx="114">
                  <c:v>163.93037286124053</c:v>
                </c:pt>
                <c:pt idx="115">
                  <c:v>168.58866580951471</c:v>
                </c:pt>
                <c:pt idx="116">
                  <c:v>162.7336564138069</c:v>
                </c:pt>
                <c:pt idx="117">
                  <c:v>159.34131144298343</c:v>
                </c:pt>
              </c:numCache>
            </c:numRef>
          </c:val>
        </c:ser>
        <c:ser>
          <c:idx val="2"/>
          <c:order val="1"/>
          <c:tx>
            <c:v>EXXON</c:v>
          </c:tx>
          <c:marker>
            <c:symbol val="none"/>
          </c:marker>
          <c:cat>
            <c:strRef>
              <c:f>'CDS at BP oil spill'!$I$3:$I$519</c:f>
              <c:strCache>
                <c:ptCount val="517"/>
                <c:pt idx="0">
                  <c:v>Accident</c:v>
                </c:pt>
                <c:pt idx="1">
                  <c:v>21/4/2010</c:v>
                </c:pt>
                <c:pt idx="2">
                  <c:v>22/4/2010</c:v>
                </c:pt>
                <c:pt idx="3">
                  <c:v>23/4/2010</c:v>
                </c:pt>
                <c:pt idx="4">
                  <c:v>26/4/2010</c:v>
                </c:pt>
                <c:pt idx="5">
                  <c:v>27/4/2010</c:v>
                </c:pt>
                <c:pt idx="6">
                  <c:v>28/4/2010</c:v>
                </c:pt>
                <c:pt idx="7">
                  <c:v>29/4/2010</c:v>
                </c:pt>
                <c:pt idx="8">
                  <c:v>30/4/2010</c:v>
                </c:pt>
                <c:pt idx="9">
                  <c:v>05/03/2010</c:v>
                </c:pt>
                <c:pt idx="10">
                  <c:v>05/04/2010</c:v>
                </c:pt>
                <c:pt idx="11">
                  <c:v>05/05/2010</c:v>
                </c:pt>
                <c:pt idx="12">
                  <c:v>05/06/2010</c:v>
                </c:pt>
                <c:pt idx="13">
                  <c:v>05/07/2010</c:v>
                </c:pt>
                <c:pt idx="14">
                  <c:v>05/10/2010</c:v>
                </c:pt>
                <c:pt idx="15">
                  <c:v>05/11/2010</c:v>
                </c:pt>
                <c:pt idx="16">
                  <c:v>05/12/2010</c:v>
                </c:pt>
                <c:pt idx="17">
                  <c:v>13/5/2010</c:v>
                </c:pt>
                <c:pt idx="18">
                  <c:v>14/5/2010</c:v>
                </c:pt>
                <c:pt idx="19">
                  <c:v>17/5/2010</c:v>
                </c:pt>
                <c:pt idx="20">
                  <c:v>18/5/2010</c:v>
                </c:pt>
                <c:pt idx="21">
                  <c:v>19/5/2010</c:v>
                </c:pt>
                <c:pt idx="22">
                  <c:v>20/5/2010</c:v>
                </c:pt>
                <c:pt idx="23">
                  <c:v>21/5/2010</c:v>
                </c:pt>
                <c:pt idx="24">
                  <c:v>24/5/2010</c:v>
                </c:pt>
                <c:pt idx="25">
                  <c:v>25/5/2010</c:v>
                </c:pt>
                <c:pt idx="26">
                  <c:v>26/5/2010</c:v>
                </c:pt>
                <c:pt idx="27">
                  <c:v>27/5/2010</c:v>
                </c:pt>
                <c:pt idx="28">
                  <c:v>28/5/2010</c:v>
                </c:pt>
                <c:pt idx="29">
                  <c:v>31/5/2010</c:v>
                </c:pt>
                <c:pt idx="30">
                  <c:v>06/01/2010</c:v>
                </c:pt>
                <c:pt idx="31">
                  <c:v>06/02/2010</c:v>
                </c:pt>
                <c:pt idx="32">
                  <c:v>06/03/2010</c:v>
                </c:pt>
                <c:pt idx="33">
                  <c:v>06/04/2010</c:v>
                </c:pt>
                <c:pt idx="34">
                  <c:v>06/07/2010</c:v>
                </c:pt>
                <c:pt idx="35">
                  <c:v>06/08/2010</c:v>
                </c:pt>
                <c:pt idx="36">
                  <c:v>06/09/2010</c:v>
                </c:pt>
                <c:pt idx="37">
                  <c:v>06/10/2010</c:v>
                </c:pt>
                <c:pt idx="38">
                  <c:v>06/11/2010</c:v>
                </c:pt>
                <c:pt idx="39">
                  <c:v>14/6/2010</c:v>
                </c:pt>
                <c:pt idx="40">
                  <c:v>15/6/2010</c:v>
                </c:pt>
                <c:pt idx="41">
                  <c:v>16/6/2010</c:v>
                </c:pt>
                <c:pt idx="42">
                  <c:v>17/6/2010</c:v>
                </c:pt>
                <c:pt idx="43">
                  <c:v>18/6/2010</c:v>
                </c:pt>
                <c:pt idx="44">
                  <c:v>21/6/2010</c:v>
                </c:pt>
                <c:pt idx="45">
                  <c:v>22/6/2010</c:v>
                </c:pt>
                <c:pt idx="46">
                  <c:v>23/6/2010</c:v>
                </c:pt>
                <c:pt idx="47">
                  <c:v>24/6/2010</c:v>
                </c:pt>
                <c:pt idx="48">
                  <c:v>25/6/2010</c:v>
                </c:pt>
                <c:pt idx="49">
                  <c:v>28/6/2010</c:v>
                </c:pt>
                <c:pt idx="50">
                  <c:v>29/6/2010</c:v>
                </c:pt>
                <c:pt idx="51">
                  <c:v>30/6/2010</c:v>
                </c:pt>
                <c:pt idx="52">
                  <c:v>07/01/2010</c:v>
                </c:pt>
                <c:pt idx="53">
                  <c:v>07/02/2010</c:v>
                </c:pt>
                <c:pt idx="54">
                  <c:v>07/05/2010</c:v>
                </c:pt>
                <c:pt idx="55">
                  <c:v>07/06/2010</c:v>
                </c:pt>
                <c:pt idx="56">
                  <c:v>07/07/2010</c:v>
                </c:pt>
                <c:pt idx="57">
                  <c:v>07/08/2010</c:v>
                </c:pt>
                <c:pt idx="58">
                  <c:v>07/09/2010</c:v>
                </c:pt>
                <c:pt idx="59">
                  <c:v>07/12/2010</c:v>
                </c:pt>
                <c:pt idx="60">
                  <c:v>13/7/2010</c:v>
                </c:pt>
                <c:pt idx="61">
                  <c:v>14/7/2010</c:v>
                </c:pt>
                <c:pt idx="62">
                  <c:v>15/7/2010</c:v>
                </c:pt>
                <c:pt idx="63">
                  <c:v>16/7/2010</c:v>
                </c:pt>
                <c:pt idx="64">
                  <c:v>19/7/2010</c:v>
                </c:pt>
                <c:pt idx="65">
                  <c:v>20/7/2010</c:v>
                </c:pt>
                <c:pt idx="66">
                  <c:v>21/7/2010</c:v>
                </c:pt>
                <c:pt idx="67">
                  <c:v>22/7/2010</c:v>
                </c:pt>
                <c:pt idx="68">
                  <c:v>23/7/2010</c:v>
                </c:pt>
                <c:pt idx="69">
                  <c:v>26/7/2010</c:v>
                </c:pt>
                <c:pt idx="70">
                  <c:v>27/7/2010</c:v>
                </c:pt>
                <c:pt idx="71">
                  <c:v>28/7/2010</c:v>
                </c:pt>
                <c:pt idx="72">
                  <c:v>29/7/2010</c:v>
                </c:pt>
                <c:pt idx="73">
                  <c:v>30/7/2010</c:v>
                </c:pt>
                <c:pt idx="74">
                  <c:v>08/02/2010</c:v>
                </c:pt>
                <c:pt idx="75">
                  <c:v>08/03/2010</c:v>
                </c:pt>
                <c:pt idx="76">
                  <c:v>08/04/2010</c:v>
                </c:pt>
                <c:pt idx="77">
                  <c:v>08/05/2010</c:v>
                </c:pt>
                <c:pt idx="78">
                  <c:v>08/06/2010</c:v>
                </c:pt>
                <c:pt idx="79">
                  <c:v>08/09/2010</c:v>
                </c:pt>
                <c:pt idx="80">
                  <c:v>08/10/2010</c:v>
                </c:pt>
                <c:pt idx="81">
                  <c:v>08/11/2010</c:v>
                </c:pt>
                <c:pt idx="82">
                  <c:v>08/12/2010</c:v>
                </c:pt>
                <c:pt idx="83">
                  <c:v>13/8/2010</c:v>
                </c:pt>
                <c:pt idx="84">
                  <c:v>16/8/2010</c:v>
                </c:pt>
                <c:pt idx="85">
                  <c:v>17/8/2010</c:v>
                </c:pt>
                <c:pt idx="86">
                  <c:v>18/8/2010</c:v>
                </c:pt>
                <c:pt idx="87">
                  <c:v>19/8/2010</c:v>
                </c:pt>
                <c:pt idx="88">
                  <c:v>20/8/2010</c:v>
                </c:pt>
                <c:pt idx="89">
                  <c:v>23/8/2010</c:v>
                </c:pt>
                <c:pt idx="90">
                  <c:v>24/8/2010</c:v>
                </c:pt>
                <c:pt idx="91">
                  <c:v>25/8/2010</c:v>
                </c:pt>
                <c:pt idx="92">
                  <c:v>26/8/2010</c:v>
                </c:pt>
                <c:pt idx="93">
                  <c:v>27/8/2010</c:v>
                </c:pt>
                <c:pt idx="94">
                  <c:v>30/8/2010</c:v>
                </c:pt>
                <c:pt idx="95">
                  <c:v>31/8/2010</c:v>
                </c:pt>
                <c:pt idx="96">
                  <c:v>09/01/2010</c:v>
                </c:pt>
                <c:pt idx="97">
                  <c:v>09/02/2010</c:v>
                </c:pt>
                <c:pt idx="98">
                  <c:v>09/03/2010</c:v>
                </c:pt>
                <c:pt idx="99">
                  <c:v>09/06/2010</c:v>
                </c:pt>
                <c:pt idx="100">
                  <c:v>09/07/2010</c:v>
                </c:pt>
                <c:pt idx="101">
                  <c:v>09/08/2010</c:v>
                </c:pt>
                <c:pt idx="102">
                  <c:v>09/09/2010</c:v>
                </c:pt>
                <c:pt idx="103">
                  <c:v>09/10/2010</c:v>
                </c:pt>
                <c:pt idx="104">
                  <c:v>13/9/2010</c:v>
                </c:pt>
                <c:pt idx="105">
                  <c:v>14/9/2010</c:v>
                </c:pt>
                <c:pt idx="106">
                  <c:v>15/9/2010</c:v>
                </c:pt>
                <c:pt idx="107">
                  <c:v>16/9/2010</c:v>
                </c:pt>
                <c:pt idx="108">
                  <c:v>17/9/2010</c:v>
                </c:pt>
                <c:pt idx="109">
                  <c:v>20/9/2010</c:v>
                </c:pt>
                <c:pt idx="110">
                  <c:v>21/9/2010</c:v>
                </c:pt>
                <c:pt idx="111">
                  <c:v>22/9/2010</c:v>
                </c:pt>
                <c:pt idx="112">
                  <c:v>23/9/2010</c:v>
                </c:pt>
                <c:pt idx="113">
                  <c:v>24/9/2010</c:v>
                </c:pt>
                <c:pt idx="114">
                  <c:v>27/9/2010</c:v>
                </c:pt>
                <c:pt idx="115">
                  <c:v>28/9/2010</c:v>
                </c:pt>
                <c:pt idx="116">
                  <c:v>29/9/2010</c:v>
                </c:pt>
                <c:pt idx="117">
                  <c:v>30/9/2010</c:v>
                </c:pt>
                <c:pt idx="118">
                  <c:v>10/01/2010</c:v>
                </c:pt>
                <c:pt idx="119">
                  <c:v>10/04/2010</c:v>
                </c:pt>
                <c:pt idx="120">
                  <c:v>10/05/2010</c:v>
                </c:pt>
                <c:pt idx="121">
                  <c:v>10/06/2010</c:v>
                </c:pt>
                <c:pt idx="122">
                  <c:v>10/07/2010</c:v>
                </c:pt>
                <c:pt idx="123">
                  <c:v>10/08/2010</c:v>
                </c:pt>
                <c:pt idx="124">
                  <c:v>10/11/2010</c:v>
                </c:pt>
                <c:pt idx="125">
                  <c:v>10/12/2010</c:v>
                </c:pt>
                <c:pt idx="126">
                  <c:v>13/10/2010</c:v>
                </c:pt>
                <c:pt idx="127">
                  <c:v>14/10/2010</c:v>
                </c:pt>
                <c:pt idx="128">
                  <c:v>15/10/2010</c:v>
                </c:pt>
                <c:pt idx="129">
                  <c:v>18/10/2010</c:v>
                </c:pt>
                <c:pt idx="130">
                  <c:v>19/10/2010</c:v>
                </c:pt>
                <c:pt idx="131">
                  <c:v>20/10/2010</c:v>
                </c:pt>
                <c:pt idx="132">
                  <c:v>21/10/2010</c:v>
                </c:pt>
                <c:pt idx="133">
                  <c:v>22/10/2010</c:v>
                </c:pt>
                <c:pt idx="134">
                  <c:v>25/10/2010</c:v>
                </c:pt>
                <c:pt idx="135">
                  <c:v>26/10/2010</c:v>
                </c:pt>
                <c:pt idx="136">
                  <c:v>27/10/2010</c:v>
                </c:pt>
                <c:pt idx="137">
                  <c:v>28/10/2010</c:v>
                </c:pt>
                <c:pt idx="138">
                  <c:v>29/10/2010</c:v>
                </c:pt>
                <c:pt idx="139">
                  <c:v>11/01/2010</c:v>
                </c:pt>
                <c:pt idx="140">
                  <c:v>11/02/2010</c:v>
                </c:pt>
                <c:pt idx="141">
                  <c:v>11/03/2010</c:v>
                </c:pt>
                <c:pt idx="142">
                  <c:v>11/04/2010</c:v>
                </c:pt>
                <c:pt idx="143">
                  <c:v>11/05/2010</c:v>
                </c:pt>
                <c:pt idx="144">
                  <c:v>11/08/2010</c:v>
                </c:pt>
                <c:pt idx="145">
                  <c:v>11/09/2010</c:v>
                </c:pt>
                <c:pt idx="146">
                  <c:v>11/10/2010</c:v>
                </c:pt>
                <c:pt idx="147">
                  <c:v>11/11/2010</c:v>
                </c:pt>
                <c:pt idx="148">
                  <c:v>11/12/2010</c:v>
                </c:pt>
                <c:pt idx="149">
                  <c:v>15/11/2010</c:v>
                </c:pt>
                <c:pt idx="150">
                  <c:v>16/11/2010</c:v>
                </c:pt>
                <c:pt idx="151">
                  <c:v>17/11/2010</c:v>
                </c:pt>
                <c:pt idx="152">
                  <c:v>18/11/2010</c:v>
                </c:pt>
                <c:pt idx="153">
                  <c:v>19/11/2010</c:v>
                </c:pt>
                <c:pt idx="154">
                  <c:v>22/11/2010</c:v>
                </c:pt>
                <c:pt idx="155">
                  <c:v>23/11/2010</c:v>
                </c:pt>
                <c:pt idx="156">
                  <c:v>24/11/2010</c:v>
                </c:pt>
                <c:pt idx="157">
                  <c:v>25/11/2010</c:v>
                </c:pt>
                <c:pt idx="158">
                  <c:v>26/11/2010</c:v>
                </c:pt>
                <c:pt idx="159">
                  <c:v>29/11/2010</c:v>
                </c:pt>
                <c:pt idx="160">
                  <c:v>30/11/2010</c:v>
                </c:pt>
                <c:pt idx="161">
                  <c:v>12/01/2010</c:v>
                </c:pt>
                <c:pt idx="162">
                  <c:v>12/02/2010</c:v>
                </c:pt>
                <c:pt idx="163">
                  <c:v>12/03/2010</c:v>
                </c:pt>
                <c:pt idx="164">
                  <c:v>12/06/2010</c:v>
                </c:pt>
                <c:pt idx="165">
                  <c:v>12/07/2010</c:v>
                </c:pt>
                <c:pt idx="166">
                  <c:v>12/08/2010</c:v>
                </c:pt>
                <c:pt idx="167">
                  <c:v>12/09/2010</c:v>
                </c:pt>
                <c:pt idx="168">
                  <c:v>12/10/2010</c:v>
                </c:pt>
                <c:pt idx="169">
                  <c:v>13/12/2010</c:v>
                </c:pt>
                <c:pt idx="170">
                  <c:v>14/12/2010</c:v>
                </c:pt>
                <c:pt idx="171">
                  <c:v>15/12/2010</c:v>
                </c:pt>
                <c:pt idx="172">
                  <c:v>16/12/2010</c:v>
                </c:pt>
                <c:pt idx="173">
                  <c:v>17/12/2010</c:v>
                </c:pt>
                <c:pt idx="174">
                  <c:v>20/12/2010</c:v>
                </c:pt>
                <c:pt idx="175">
                  <c:v>21/12/2010</c:v>
                </c:pt>
                <c:pt idx="176">
                  <c:v>22/12/2010</c:v>
                </c:pt>
                <c:pt idx="177">
                  <c:v>23/12/2010</c:v>
                </c:pt>
                <c:pt idx="178">
                  <c:v>24/12/2010</c:v>
                </c:pt>
                <c:pt idx="179">
                  <c:v>27/12/2010</c:v>
                </c:pt>
                <c:pt idx="180">
                  <c:v>28/12/2010</c:v>
                </c:pt>
                <c:pt idx="181">
                  <c:v>29/12/2010</c:v>
                </c:pt>
                <c:pt idx="182">
                  <c:v>30/12/2010</c:v>
                </c:pt>
                <c:pt idx="183">
                  <c:v>31/12/2010</c:v>
                </c:pt>
                <c:pt idx="184">
                  <c:v>01/03/2011</c:v>
                </c:pt>
                <c:pt idx="185">
                  <c:v>01/04/2011</c:v>
                </c:pt>
                <c:pt idx="186">
                  <c:v>01/05/2011</c:v>
                </c:pt>
                <c:pt idx="187">
                  <c:v>01/06/2011</c:v>
                </c:pt>
                <c:pt idx="188">
                  <c:v>01/07/2011</c:v>
                </c:pt>
                <c:pt idx="189">
                  <c:v>01/10/2011</c:v>
                </c:pt>
                <c:pt idx="190">
                  <c:v>01/11/2011</c:v>
                </c:pt>
                <c:pt idx="191">
                  <c:v>01/12/2011</c:v>
                </c:pt>
                <c:pt idx="192">
                  <c:v>13/1/2011</c:v>
                </c:pt>
                <c:pt idx="193">
                  <c:v>14/1/2011</c:v>
                </c:pt>
                <c:pt idx="194">
                  <c:v>17/1/2011</c:v>
                </c:pt>
                <c:pt idx="195">
                  <c:v>18/1/2011</c:v>
                </c:pt>
                <c:pt idx="196">
                  <c:v>19/1/2011</c:v>
                </c:pt>
                <c:pt idx="197">
                  <c:v>20/1/2011</c:v>
                </c:pt>
                <c:pt idx="198">
                  <c:v>21/1/2011</c:v>
                </c:pt>
                <c:pt idx="199">
                  <c:v>24/1/2011</c:v>
                </c:pt>
                <c:pt idx="200">
                  <c:v>25/1/2011</c:v>
                </c:pt>
                <c:pt idx="201">
                  <c:v>26/1/2011</c:v>
                </c:pt>
                <c:pt idx="202">
                  <c:v>27/1/2011</c:v>
                </c:pt>
                <c:pt idx="203">
                  <c:v>28/1/2011</c:v>
                </c:pt>
                <c:pt idx="204">
                  <c:v>31/1/2011</c:v>
                </c:pt>
                <c:pt idx="205">
                  <c:v>02/01/2011</c:v>
                </c:pt>
                <c:pt idx="206">
                  <c:v>02/02/2011</c:v>
                </c:pt>
                <c:pt idx="207">
                  <c:v>02/03/2011</c:v>
                </c:pt>
                <c:pt idx="208">
                  <c:v>02/04/2011</c:v>
                </c:pt>
                <c:pt idx="209">
                  <c:v>02/07/2011</c:v>
                </c:pt>
                <c:pt idx="210">
                  <c:v>02/08/2011</c:v>
                </c:pt>
                <c:pt idx="211">
                  <c:v>02/09/2011</c:v>
                </c:pt>
                <c:pt idx="212">
                  <c:v>02/10/2011</c:v>
                </c:pt>
                <c:pt idx="213">
                  <c:v>02/11/2011</c:v>
                </c:pt>
                <c:pt idx="214">
                  <c:v>14/2/2011</c:v>
                </c:pt>
                <c:pt idx="215">
                  <c:v>15/2/2011</c:v>
                </c:pt>
                <c:pt idx="216">
                  <c:v>16/2/2011</c:v>
                </c:pt>
                <c:pt idx="217">
                  <c:v>17/2/2011</c:v>
                </c:pt>
                <c:pt idx="218">
                  <c:v>18/2/2011</c:v>
                </c:pt>
                <c:pt idx="219">
                  <c:v>21/2/2011</c:v>
                </c:pt>
                <c:pt idx="220">
                  <c:v>22/2/2011</c:v>
                </c:pt>
                <c:pt idx="221">
                  <c:v>23/2/2011</c:v>
                </c:pt>
                <c:pt idx="222">
                  <c:v>24/2/2011</c:v>
                </c:pt>
                <c:pt idx="223">
                  <c:v>25/2/2011</c:v>
                </c:pt>
                <c:pt idx="224">
                  <c:v>28/2/2011</c:v>
                </c:pt>
                <c:pt idx="225">
                  <c:v>03/01/2011</c:v>
                </c:pt>
                <c:pt idx="226">
                  <c:v>03/02/2011</c:v>
                </c:pt>
                <c:pt idx="227">
                  <c:v>03/03/2011</c:v>
                </c:pt>
                <c:pt idx="228">
                  <c:v>03/04/2011</c:v>
                </c:pt>
                <c:pt idx="229">
                  <c:v>03/07/2011</c:v>
                </c:pt>
                <c:pt idx="230">
                  <c:v>03/08/2011</c:v>
                </c:pt>
                <c:pt idx="231">
                  <c:v>03/09/2011</c:v>
                </c:pt>
                <c:pt idx="232">
                  <c:v>03/10/2011</c:v>
                </c:pt>
                <c:pt idx="233">
                  <c:v>03/11/2011</c:v>
                </c:pt>
                <c:pt idx="234">
                  <c:v>14/3/2011</c:v>
                </c:pt>
                <c:pt idx="235">
                  <c:v>15/3/2011</c:v>
                </c:pt>
                <c:pt idx="236">
                  <c:v>16/3/2011</c:v>
                </c:pt>
                <c:pt idx="237">
                  <c:v>17/3/2011</c:v>
                </c:pt>
                <c:pt idx="238">
                  <c:v>18/3/2011</c:v>
                </c:pt>
                <c:pt idx="239">
                  <c:v>21/3/2011</c:v>
                </c:pt>
                <c:pt idx="240">
                  <c:v>22/3/2011</c:v>
                </c:pt>
                <c:pt idx="241">
                  <c:v>23/3/2011</c:v>
                </c:pt>
                <c:pt idx="242">
                  <c:v>24/3/2011</c:v>
                </c:pt>
                <c:pt idx="243">
                  <c:v>25/3/2011</c:v>
                </c:pt>
                <c:pt idx="244">
                  <c:v>28/3/2011</c:v>
                </c:pt>
                <c:pt idx="245">
                  <c:v>29/3/2011</c:v>
                </c:pt>
                <c:pt idx="246">
                  <c:v>30/3/2011</c:v>
                </c:pt>
                <c:pt idx="247">
                  <c:v>31/3/2011</c:v>
                </c:pt>
                <c:pt idx="248">
                  <c:v>04/01/2011</c:v>
                </c:pt>
                <c:pt idx="249">
                  <c:v>04/04/2011</c:v>
                </c:pt>
                <c:pt idx="250">
                  <c:v>04/05/2011</c:v>
                </c:pt>
                <c:pt idx="251">
                  <c:v>04/06/2011</c:v>
                </c:pt>
                <c:pt idx="252">
                  <c:v>04/07/2011</c:v>
                </c:pt>
                <c:pt idx="253">
                  <c:v>04/08/2011</c:v>
                </c:pt>
                <c:pt idx="254">
                  <c:v>04/11/2011</c:v>
                </c:pt>
                <c:pt idx="255">
                  <c:v>04/12/2011</c:v>
                </c:pt>
                <c:pt idx="256">
                  <c:v>13/4/2011</c:v>
                </c:pt>
                <c:pt idx="257">
                  <c:v>14/4/2011</c:v>
                </c:pt>
                <c:pt idx="258">
                  <c:v>15/4/2011</c:v>
                </c:pt>
                <c:pt idx="259">
                  <c:v>18/4/2011</c:v>
                </c:pt>
                <c:pt idx="260">
                  <c:v>19/4/2011</c:v>
                </c:pt>
                <c:pt idx="261">
                  <c:v>20/4/2011</c:v>
                </c:pt>
                <c:pt idx="262">
                  <c:v>21/4/2011</c:v>
                </c:pt>
                <c:pt idx="263">
                  <c:v>22/4/2011</c:v>
                </c:pt>
                <c:pt idx="264">
                  <c:v>25/4/2011</c:v>
                </c:pt>
                <c:pt idx="265">
                  <c:v>26/4/2011</c:v>
                </c:pt>
                <c:pt idx="266">
                  <c:v>27/4/2011</c:v>
                </c:pt>
                <c:pt idx="267">
                  <c:v>28/4/2011</c:v>
                </c:pt>
                <c:pt idx="268">
                  <c:v>29/4/2011</c:v>
                </c:pt>
                <c:pt idx="269">
                  <c:v>05/02/2011</c:v>
                </c:pt>
                <c:pt idx="270">
                  <c:v>05/03/2011</c:v>
                </c:pt>
                <c:pt idx="271">
                  <c:v>05/04/2011</c:v>
                </c:pt>
                <c:pt idx="272">
                  <c:v>05/05/2011</c:v>
                </c:pt>
                <c:pt idx="273">
                  <c:v>05/06/2011</c:v>
                </c:pt>
                <c:pt idx="274">
                  <c:v>05/09/2011</c:v>
                </c:pt>
                <c:pt idx="275">
                  <c:v>05/10/2011</c:v>
                </c:pt>
                <c:pt idx="276">
                  <c:v>05/11/2011</c:v>
                </c:pt>
                <c:pt idx="277">
                  <c:v>05/12/2011</c:v>
                </c:pt>
                <c:pt idx="278">
                  <c:v>13/5/2011</c:v>
                </c:pt>
                <c:pt idx="279">
                  <c:v>16/5/2011</c:v>
                </c:pt>
                <c:pt idx="280">
                  <c:v>17/5/2011</c:v>
                </c:pt>
                <c:pt idx="281">
                  <c:v>18/5/2011</c:v>
                </c:pt>
                <c:pt idx="282">
                  <c:v>19/5/2011</c:v>
                </c:pt>
                <c:pt idx="283">
                  <c:v>20/5/2011</c:v>
                </c:pt>
                <c:pt idx="284">
                  <c:v>23/5/2011</c:v>
                </c:pt>
                <c:pt idx="285">
                  <c:v>24/5/2011</c:v>
                </c:pt>
                <c:pt idx="286">
                  <c:v>25/5/2011</c:v>
                </c:pt>
                <c:pt idx="287">
                  <c:v>26/5/2011</c:v>
                </c:pt>
                <c:pt idx="288">
                  <c:v>27/5/2011</c:v>
                </c:pt>
                <c:pt idx="289">
                  <c:v>30/5/2011</c:v>
                </c:pt>
                <c:pt idx="290">
                  <c:v>31/5/2011</c:v>
                </c:pt>
                <c:pt idx="291">
                  <c:v>06/01/2011</c:v>
                </c:pt>
                <c:pt idx="292">
                  <c:v>06/02/2011</c:v>
                </c:pt>
                <c:pt idx="293">
                  <c:v>06/03/2011</c:v>
                </c:pt>
                <c:pt idx="294">
                  <c:v>06/06/2011</c:v>
                </c:pt>
                <c:pt idx="295">
                  <c:v>06/07/2011</c:v>
                </c:pt>
                <c:pt idx="296">
                  <c:v>06/08/2011</c:v>
                </c:pt>
                <c:pt idx="297">
                  <c:v>06/09/2011</c:v>
                </c:pt>
                <c:pt idx="298">
                  <c:v>06/10/2011</c:v>
                </c:pt>
                <c:pt idx="299">
                  <c:v>13/6/2011</c:v>
                </c:pt>
                <c:pt idx="300">
                  <c:v>14/6/2011</c:v>
                </c:pt>
                <c:pt idx="301">
                  <c:v>15/6/2011</c:v>
                </c:pt>
                <c:pt idx="302">
                  <c:v>16/6/2011</c:v>
                </c:pt>
                <c:pt idx="303">
                  <c:v>17/6/2011</c:v>
                </c:pt>
                <c:pt idx="304">
                  <c:v>20/6/2011</c:v>
                </c:pt>
                <c:pt idx="305">
                  <c:v>21/6/2011</c:v>
                </c:pt>
                <c:pt idx="306">
                  <c:v>22/6/2011</c:v>
                </c:pt>
                <c:pt idx="307">
                  <c:v>23/6/2011</c:v>
                </c:pt>
                <c:pt idx="308">
                  <c:v>24/6/2011</c:v>
                </c:pt>
                <c:pt idx="309">
                  <c:v>27/6/2011</c:v>
                </c:pt>
                <c:pt idx="310">
                  <c:v>28/6/2011</c:v>
                </c:pt>
                <c:pt idx="311">
                  <c:v>29/6/2011</c:v>
                </c:pt>
                <c:pt idx="312">
                  <c:v>30/6/2011</c:v>
                </c:pt>
                <c:pt idx="313">
                  <c:v>07/01/2011</c:v>
                </c:pt>
                <c:pt idx="314">
                  <c:v>07/04/2011</c:v>
                </c:pt>
                <c:pt idx="315">
                  <c:v>07/05/2011</c:v>
                </c:pt>
                <c:pt idx="316">
                  <c:v>07/06/2011</c:v>
                </c:pt>
                <c:pt idx="317">
                  <c:v>07/07/2011</c:v>
                </c:pt>
                <c:pt idx="318">
                  <c:v>07/08/2011</c:v>
                </c:pt>
                <c:pt idx="319">
                  <c:v>07/11/2011</c:v>
                </c:pt>
                <c:pt idx="320">
                  <c:v>07/12/2011</c:v>
                </c:pt>
                <c:pt idx="321">
                  <c:v>13/7/2011</c:v>
                </c:pt>
                <c:pt idx="322">
                  <c:v>14/7/2011</c:v>
                </c:pt>
                <c:pt idx="323">
                  <c:v>15/7/2011</c:v>
                </c:pt>
                <c:pt idx="324">
                  <c:v>18/7/2011</c:v>
                </c:pt>
                <c:pt idx="325">
                  <c:v>19/7/2011</c:v>
                </c:pt>
                <c:pt idx="326">
                  <c:v>20/7/2011</c:v>
                </c:pt>
                <c:pt idx="327">
                  <c:v>21/7/2011</c:v>
                </c:pt>
                <c:pt idx="328">
                  <c:v>22/7/2011</c:v>
                </c:pt>
                <c:pt idx="329">
                  <c:v>25/7/2011</c:v>
                </c:pt>
                <c:pt idx="330">
                  <c:v>26/7/2011</c:v>
                </c:pt>
                <c:pt idx="331">
                  <c:v>27/7/2011</c:v>
                </c:pt>
                <c:pt idx="332">
                  <c:v>28/7/2011</c:v>
                </c:pt>
                <c:pt idx="333">
                  <c:v>29/7/2011</c:v>
                </c:pt>
                <c:pt idx="334">
                  <c:v>08/01/2011</c:v>
                </c:pt>
                <c:pt idx="335">
                  <c:v>08/02/2011</c:v>
                </c:pt>
                <c:pt idx="336">
                  <c:v>08/03/2011</c:v>
                </c:pt>
                <c:pt idx="337">
                  <c:v>08/04/2011</c:v>
                </c:pt>
                <c:pt idx="338">
                  <c:v>08/05/2011</c:v>
                </c:pt>
                <c:pt idx="339">
                  <c:v>08/08/2011</c:v>
                </c:pt>
                <c:pt idx="340">
                  <c:v>08/09/2011</c:v>
                </c:pt>
                <c:pt idx="341">
                  <c:v>08/10/2011</c:v>
                </c:pt>
                <c:pt idx="342">
                  <c:v>08/11/2011</c:v>
                </c:pt>
                <c:pt idx="343">
                  <c:v>08/12/2011</c:v>
                </c:pt>
                <c:pt idx="344">
                  <c:v>15/8/2011</c:v>
                </c:pt>
                <c:pt idx="345">
                  <c:v>16/8/2011</c:v>
                </c:pt>
                <c:pt idx="346">
                  <c:v>17/8/2011</c:v>
                </c:pt>
                <c:pt idx="347">
                  <c:v>18/8/2011</c:v>
                </c:pt>
                <c:pt idx="348">
                  <c:v>19/8/2011</c:v>
                </c:pt>
                <c:pt idx="349">
                  <c:v>22/8/2011</c:v>
                </c:pt>
                <c:pt idx="350">
                  <c:v>23/8/2011</c:v>
                </c:pt>
                <c:pt idx="351">
                  <c:v>24/8/2011</c:v>
                </c:pt>
                <c:pt idx="352">
                  <c:v>25/8/2011</c:v>
                </c:pt>
                <c:pt idx="353">
                  <c:v>26/8/2011</c:v>
                </c:pt>
                <c:pt idx="354">
                  <c:v>29/8/2011</c:v>
                </c:pt>
                <c:pt idx="355">
                  <c:v>30/8/2011</c:v>
                </c:pt>
                <c:pt idx="356">
                  <c:v>31/8/2011</c:v>
                </c:pt>
                <c:pt idx="357">
                  <c:v>09/01/2011</c:v>
                </c:pt>
                <c:pt idx="358">
                  <c:v>09/02/2011</c:v>
                </c:pt>
                <c:pt idx="359">
                  <c:v>09/05/2011</c:v>
                </c:pt>
                <c:pt idx="360">
                  <c:v>09/06/2011</c:v>
                </c:pt>
                <c:pt idx="361">
                  <c:v>09/07/2011</c:v>
                </c:pt>
                <c:pt idx="362">
                  <c:v>09/08/2011</c:v>
                </c:pt>
                <c:pt idx="363">
                  <c:v>09/09/2011</c:v>
                </c:pt>
                <c:pt idx="364">
                  <c:v>09/12/2011</c:v>
                </c:pt>
                <c:pt idx="365">
                  <c:v>13/9/2011</c:v>
                </c:pt>
                <c:pt idx="366">
                  <c:v>14/9/2011</c:v>
                </c:pt>
                <c:pt idx="367">
                  <c:v>15/9/2011</c:v>
                </c:pt>
                <c:pt idx="368">
                  <c:v>16/9/2011</c:v>
                </c:pt>
                <c:pt idx="369">
                  <c:v>19/9/2011</c:v>
                </c:pt>
                <c:pt idx="370">
                  <c:v>20/9/2011</c:v>
                </c:pt>
                <c:pt idx="371">
                  <c:v>21/9/2011</c:v>
                </c:pt>
                <c:pt idx="372">
                  <c:v>22/9/2011</c:v>
                </c:pt>
                <c:pt idx="373">
                  <c:v>23/9/2011</c:v>
                </c:pt>
                <c:pt idx="374">
                  <c:v>26/9/2011</c:v>
                </c:pt>
                <c:pt idx="375">
                  <c:v>27/9/2011</c:v>
                </c:pt>
                <c:pt idx="376">
                  <c:v>28/9/2011</c:v>
                </c:pt>
                <c:pt idx="377">
                  <c:v>29/9/2011</c:v>
                </c:pt>
                <c:pt idx="378">
                  <c:v>30/9/2011</c:v>
                </c:pt>
                <c:pt idx="379">
                  <c:v>10/03/2011</c:v>
                </c:pt>
                <c:pt idx="380">
                  <c:v>10/04/2011</c:v>
                </c:pt>
                <c:pt idx="381">
                  <c:v>10/05/2011</c:v>
                </c:pt>
                <c:pt idx="382">
                  <c:v>10/06/2011</c:v>
                </c:pt>
                <c:pt idx="383">
                  <c:v>10/07/2011</c:v>
                </c:pt>
                <c:pt idx="384">
                  <c:v>10/10/2011</c:v>
                </c:pt>
                <c:pt idx="385">
                  <c:v>10/11/2011</c:v>
                </c:pt>
                <c:pt idx="386">
                  <c:v>10/12/2011</c:v>
                </c:pt>
                <c:pt idx="387">
                  <c:v>13/10/2011</c:v>
                </c:pt>
                <c:pt idx="388">
                  <c:v>14/10/2011</c:v>
                </c:pt>
                <c:pt idx="389">
                  <c:v>17/10/2011</c:v>
                </c:pt>
                <c:pt idx="390">
                  <c:v>18/10/2011</c:v>
                </c:pt>
                <c:pt idx="391">
                  <c:v>19/10/2011</c:v>
                </c:pt>
                <c:pt idx="392">
                  <c:v>20/10/2011</c:v>
                </c:pt>
                <c:pt idx="393">
                  <c:v>21/10/2011</c:v>
                </c:pt>
                <c:pt idx="394">
                  <c:v>24/10/2011</c:v>
                </c:pt>
                <c:pt idx="395">
                  <c:v>25/10/2011</c:v>
                </c:pt>
                <c:pt idx="396">
                  <c:v>26/10/2011</c:v>
                </c:pt>
                <c:pt idx="397">
                  <c:v>27/10/2011</c:v>
                </c:pt>
                <c:pt idx="398">
                  <c:v>28/10/2011</c:v>
                </c:pt>
                <c:pt idx="399">
                  <c:v>31/10/2011</c:v>
                </c:pt>
                <c:pt idx="400">
                  <c:v>11/01/2011</c:v>
                </c:pt>
                <c:pt idx="401">
                  <c:v>11/02/2011</c:v>
                </c:pt>
                <c:pt idx="402">
                  <c:v>11/03/2011</c:v>
                </c:pt>
                <c:pt idx="403">
                  <c:v>11/04/2011</c:v>
                </c:pt>
                <c:pt idx="404">
                  <c:v>11/07/2011</c:v>
                </c:pt>
                <c:pt idx="405">
                  <c:v>11/08/2011</c:v>
                </c:pt>
                <c:pt idx="406">
                  <c:v>11/09/2011</c:v>
                </c:pt>
                <c:pt idx="407">
                  <c:v>11/10/2011</c:v>
                </c:pt>
                <c:pt idx="408">
                  <c:v>11/11/2011</c:v>
                </c:pt>
                <c:pt idx="409">
                  <c:v>14/11/2011</c:v>
                </c:pt>
                <c:pt idx="410">
                  <c:v>15/11/2011</c:v>
                </c:pt>
                <c:pt idx="411">
                  <c:v>16/11/2011</c:v>
                </c:pt>
                <c:pt idx="412">
                  <c:v>17/11/2011</c:v>
                </c:pt>
                <c:pt idx="413">
                  <c:v>18/11/2011</c:v>
                </c:pt>
                <c:pt idx="414">
                  <c:v>21/11/2011</c:v>
                </c:pt>
                <c:pt idx="415">
                  <c:v>22/11/2011</c:v>
                </c:pt>
                <c:pt idx="416">
                  <c:v>23/11/2011</c:v>
                </c:pt>
                <c:pt idx="417">
                  <c:v>24/11/2011</c:v>
                </c:pt>
                <c:pt idx="418">
                  <c:v>25/11/2011</c:v>
                </c:pt>
                <c:pt idx="419">
                  <c:v>28/11/2011</c:v>
                </c:pt>
                <c:pt idx="420">
                  <c:v>29/11/2011</c:v>
                </c:pt>
                <c:pt idx="421">
                  <c:v>30/11/2011</c:v>
                </c:pt>
                <c:pt idx="422">
                  <c:v>12/01/2011</c:v>
                </c:pt>
                <c:pt idx="423">
                  <c:v>12/02/2011</c:v>
                </c:pt>
                <c:pt idx="424">
                  <c:v>12/05/2011</c:v>
                </c:pt>
                <c:pt idx="425">
                  <c:v>12/06/2011</c:v>
                </c:pt>
                <c:pt idx="426">
                  <c:v>12/07/2011</c:v>
                </c:pt>
                <c:pt idx="427">
                  <c:v>12/08/2011</c:v>
                </c:pt>
                <c:pt idx="428">
                  <c:v>12/09/2011</c:v>
                </c:pt>
                <c:pt idx="429">
                  <c:v>12/12/2011</c:v>
                </c:pt>
                <c:pt idx="430">
                  <c:v>13/12/2011</c:v>
                </c:pt>
                <c:pt idx="431">
                  <c:v>14/12/2011</c:v>
                </c:pt>
                <c:pt idx="432">
                  <c:v>15/12/2011</c:v>
                </c:pt>
                <c:pt idx="433">
                  <c:v>16/12/2011</c:v>
                </c:pt>
                <c:pt idx="434">
                  <c:v>19/12/2011</c:v>
                </c:pt>
                <c:pt idx="435">
                  <c:v>20/12/2011</c:v>
                </c:pt>
                <c:pt idx="436">
                  <c:v>21/12/2011</c:v>
                </c:pt>
                <c:pt idx="437">
                  <c:v>22/12/2011</c:v>
                </c:pt>
                <c:pt idx="438">
                  <c:v>23/12/2011</c:v>
                </c:pt>
                <c:pt idx="439">
                  <c:v>26/12/2011</c:v>
                </c:pt>
                <c:pt idx="440">
                  <c:v>27/12/2011</c:v>
                </c:pt>
                <c:pt idx="441">
                  <c:v>28/12/2011</c:v>
                </c:pt>
                <c:pt idx="442">
                  <c:v>29/12/2011</c:v>
                </c:pt>
                <c:pt idx="443">
                  <c:v>30/12/2011</c:v>
                </c:pt>
                <c:pt idx="444">
                  <c:v>01/02/2012</c:v>
                </c:pt>
                <c:pt idx="445">
                  <c:v>01/03/2012</c:v>
                </c:pt>
                <c:pt idx="446">
                  <c:v>01/04/2012</c:v>
                </c:pt>
                <c:pt idx="447">
                  <c:v>01/05/2012</c:v>
                </c:pt>
                <c:pt idx="448">
                  <c:v>01/06/2012</c:v>
                </c:pt>
                <c:pt idx="449">
                  <c:v>01/09/2012</c:v>
                </c:pt>
                <c:pt idx="450">
                  <c:v>01/10/2012</c:v>
                </c:pt>
                <c:pt idx="451">
                  <c:v>01/11/2012</c:v>
                </c:pt>
                <c:pt idx="452">
                  <c:v>01/12/2012</c:v>
                </c:pt>
                <c:pt idx="453">
                  <c:v>13/1/2012</c:v>
                </c:pt>
                <c:pt idx="454">
                  <c:v>16/1/2012</c:v>
                </c:pt>
                <c:pt idx="455">
                  <c:v>17/1/2012</c:v>
                </c:pt>
                <c:pt idx="456">
                  <c:v>18/1/2012</c:v>
                </c:pt>
                <c:pt idx="457">
                  <c:v>19/1/2012</c:v>
                </c:pt>
                <c:pt idx="458">
                  <c:v>20/1/2012</c:v>
                </c:pt>
                <c:pt idx="459">
                  <c:v>23/1/2012</c:v>
                </c:pt>
                <c:pt idx="460">
                  <c:v>24/1/2012</c:v>
                </c:pt>
                <c:pt idx="461">
                  <c:v>25/1/2012</c:v>
                </c:pt>
                <c:pt idx="462">
                  <c:v>26/1/2012</c:v>
                </c:pt>
                <c:pt idx="463">
                  <c:v>27/1/2012</c:v>
                </c:pt>
                <c:pt idx="464">
                  <c:v>30/1/2012</c:v>
                </c:pt>
                <c:pt idx="465">
                  <c:v>31/1/2012</c:v>
                </c:pt>
                <c:pt idx="466">
                  <c:v>02/01/2012</c:v>
                </c:pt>
                <c:pt idx="467">
                  <c:v>02/02/2012</c:v>
                </c:pt>
                <c:pt idx="468">
                  <c:v>02/03/2012</c:v>
                </c:pt>
                <c:pt idx="469">
                  <c:v>02/06/2012</c:v>
                </c:pt>
                <c:pt idx="470">
                  <c:v>02/07/2012</c:v>
                </c:pt>
                <c:pt idx="471">
                  <c:v>02/08/2012</c:v>
                </c:pt>
                <c:pt idx="472">
                  <c:v>02/09/2012</c:v>
                </c:pt>
                <c:pt idx="473">
                  <c:v>02/10/2012</c:v>
                </c:pt>
                <c:pt idx="474">
                  <c:v>13/2/2012</c:v>
                </c:pt>
                <c:pt idx="475">
                  <c:v>14/2/2012</c:v>
                </c:pt>
                <c:pt idx="476">
                  <c:v>15/2/2012</c:v>
                </c:pt>
                <c:pt idx="477">
                  <c:v>16/2/2012</c:v>
                </c:pt>
                <c:pt idx="478">
                  <c:v>17/2/2012</c:v>
                </c:pt>
                <c:pt idx="479">
                  <c:v>20/2/2012</c:v>
                </c:pt>
                <c:pt idx="480">
                  <c:v>21/2/2012</c:v>
                </c:pt>
                <c:pt idx="481">
                  <c:v>22/2/2012</c:v>
                </c:pt>
                <c:pt idx="482">
                  <c:v>23/2/2012</c:v>
                </c:pt>
                <c:pt idx="483">
                  <c:v>24/2/2012</c:v>
                </c:pt>
                <c:pt idx="484">
                  <c:v>27/2/2012</c:v>
                </c:pt>
                <c:pt idx="485">
                  <c:v>28/2/2012</c:v>
                </c:pt>
                <c:pt idx="486">
                  <c:v>29/2/2012</c:v>
                </c:pt>
                <c:pt idx="487">
                  <c:v>03/01/2012</c:v>
                </c:pt>
                <c:pt idx="488">
                  <c:v>03/02/2012</c:v>
                </c:pt>
                <c:pt idx="489">
                  <c:v>03/05/2012</c:v>
                </c:pt>
                <c:pt idx="490">
                  <c:v>03/06/2012</c:v>
                </c:pt>
                <c:pt idx="491">
                  <c:v>03/07/2012</c:v>
                </c:pt>
                <c:pt idx="492">
                  <c:v>03/08/2012</c:v>
                </c:pt>
                <c:pt idx="493">
                  <c:v>03/09/2012</c:v>
                </c:pt>
                <c:pt idx="494">
                  <c:v>03/12/2012</c:v>
                </c:pt>
                <c:pt idx="495">
                  <c:v>13/3/2012</c:v>
                </c:pt>
                <c:pt idx="496">
                  <c:v>14/3/2012</c:v>
                </c:pt>
                <c:pt idx="497">
                  <c:v>15/3/2012</c:v>
                </c:pt>
                <c:pt idx="498">
                  <c:v>16/3/2012</c:v>
                </c:pt>
                <c:pt idx="499">
                  <c:v>19/3/2012</c:v>
                </c:pt>
                <c:pt idx="500">
                  <c:v>20/3/2012</c:v>
                </c:pt>
                <c:pt idx="501">
                  <c:v>21/3/2012</c:v>
                </c:pt>
                <c:pt idx="502">
                  <c:v>22/3/2012</c:v>
                </c:pt>
                <c:pt idx="503">
                  <c:v>23/3/2012</c:v>
                </c:pt>
                <c:pt idx="504">
                  <c:v>26/3/2012</c:v>
                </c:pt>
                <c:pt idx="505">
                  <c:v>27/3/2012</c:v>
                </c:pt>
                <c:pt idx="506">
                  <c:v>28/3/2012</c:v>
                </c:pt>
                <c:pt idx="507">
                  <c:v>29/3/2012</c:v>
                </c:pt>
                <c:pt idx="508">
                  <c:v>30/3/2012</c:v>
                </c:pt>
                <c:pt idx="509">
                  <c:v>04/02/2012</c:v>
                </c:pt>
                <c:pt idx="510">
                  <c:v>04/03/2012</c:v>
                </c:pt>
                <c:pt idx="511">
                  <c:v>04/04/2012</c:v>
                </c:pt>
                <c:pt idx="512">
                  <c:v>04/05/2012</c:v>
                </c:pt>
                <c:pt idx="513">
                  <c:v>04/06/2012</c:v>
                </c:pt>
                <c:pt idx="514">
                  <c:v>04/09/2012</c:v>
                </c:pt>
                <c:pt idx="515">
                  <c:v>04/10/2012</c:v>
                </c:pt>
                <c:pt idx="516">
                  <c:v>04/11/2012</c:v>
                </c:pt>
              </c:strCache>
            </c:strRef>
          </c:cat>
          <c:val>
            <c:numRef>
              <c:f>'CDS at BP oil spill'!$O$3:$O$519</c:f>
              <c:numCache>
                <c:formatCode>General</c:formatCode>
                <c:ptCount val="517"/>
                <c:pt idx="0">
                  <c:v>100</c:v>
                </c:pt>
                <c:pt idx="1">
                  <c:v>103.09920151576668</c:v>
                </c:pt>
                <c:pt idx="2">
                  <c:v>98.17295980511571</c:v>
                </c:pt>
                <c:pt idx="3">
                  <c:v>101.84057382595749</c:v>
                </c:pt>
                <c:pt idx="4">
                  <c:v>101.78643930166456</c:v>
                </c:pt>
                <c:pt idx="5">
                  <c:v>103.09920151576668</c:v>
                </c:pt>
                <c:pt idx="6">
                  <c:v>99.580457436730214</c:v>
                </c:pt>
                <c:pt idx="7">
                  <c:v>95.70983894979021</c:v>
                </c:pt>
                <c:pt idx="8">
                  <c:v>97.699282717553018</c:v>
                </c:pt>
                <c:pt idx="9">
                  <c:v>97.726349979699478</c:v>
                </c:pt>
                <c:pt idx="10">
                  <c:v>104.10069021518467</c:v>
                </c:pt>
                <c:pt idx="11">
                  <c:v>110.17729056705907</c:v>
                </c:pt>
                <c:pt idx="12">
                  <c:v>113.47949654892405</c:v>
                </c:pt>
                <c:pt idx="13">
                  <c:v>140.43848964677221</c:v>
                </c:pt>
                <c:pt idx="14">
                  <c:v>117.17417783191225</c:v>
                </c:pt>
                <c:pt idx="15">
                  <c:v>117.05237515225318</c:v>
                </c:pt>
                <c:pt idx="16">
                  <c:v>117.02530789010679</c:v>
                </c:pt>
                <c:pt idx="17">
                  <c:v>116.99824062796053</c:v>
                </c:pt>
                <c:pt idx="18">
                  <c:v>117.7019894437678</c:v>
                </c:pt>
                <c:pt idx="19">
                  <c:v>121.45080525104882</c:v>
                </c:pt>
                <c:pt idx="20">
                  <c:v>114.76519150087965</c:v>
                </c:pt>
                <c:pt idx="21">
                  <c:v>124.94248206793877</c:v>
                </c:pt>
                <c:pt idx="22">
                  <c:v>128.00108269048579</c:v>
                </c:pt>
                <c:pt idx="23">
                  <c:v>142.86100960887799</c:v>
                </c:pt>
                <c:pt idx="24">
                  <c:v>141.18283935579942</c:v>
                </c:pt>
                <c:pt idx="25">
                  <c:v>152.67289213696017</c:v>
                </c:pt>
                <c:pt idx="26">
                  <c:v>152.19921504939757</c:v>
                </c:pt>
                <c:pt idx="27">
                  <c:v>131.28975504127732</c:v>
                </c:pt>
                <c:pt idx="28">
                  <c:v>130.61307348761665</c:v>
                </c:pt>
                <c:pt idx="29">
                  <c:v>130.73487616727562</c:v>
                </c:pt>
                <c:pt idx="30">
                  <c:v>140.24901881174702</c:v>
                </c:pt>
                <c:pt idx="31">
                  <c:v>144.89105426986043</c:v>
                </c:pt>
                <c:pt idx="32">
                  <c:v>140.15428339423465</c:v>
                </c:pt>
                <c:pt idx="33">
                  <c:v>151.63080254432251</c:v>
                </c:pt>
                <c:pt idx="34">
                  <c:v>163.35092705372867</c:v>
                </c:pt>
                <c:pt idx="35">
                  <c:v>152.76762755447285</c:v>
                </c:pt>
                <c:pt idx="36">
                  <c:v>163.3373934226554</c:v>
                </c:pt>
                <c:pt idx="37">
                  <c:v>181.49952632291246</c:v>
                </c:pt>
                <c:pt idx="38">
                  <c:v>163.59453241304638</c:v>
                </c:pt>
                <c:pt idx="39">
                  <c:v>163.16145621870362</c:v>
                </c:pt>
                <c:pt idx="40">
                  <c:v>166.92380565705778</c:v>
                </c:pt>
                <c:pt idx="41">
                  <c:v>163.02611990797149</c:v>
                </c:pt>
                <c:pt idx="42">
                  <c:v>163.09378806333734</c:v>
                </c:pt>
                <c:pt idx="43">
                  <c:v>163.22912437406958</c:v>
                </c:pt>
                <c:pt idx="44">
                  <c:v>164.46068480173238</c:v>
                </c:pt>
                <c:pt idx="45">
                  <c:v>164.46068480173238</c:v>
                </c:pt>
                <c:pt idx="46">
                  <c:v>164.55542021924489</c:v>
                </c:pt>
                <c:pt idx="47">
                  <c:v>186.20922993639198</c:v>
                </c:pt>
                <c:pt idx="48">
                  <c:v>187.65732846122634</c:v>
                </c:pt>
                <c:pt idx="49">
                  <c:v>185.39721207199912</c:v>
                </c:pt>
                <c:pt idx="50">
                  <c:v>183.61077277033422</c:v>
                </c:pt>
                <c:pt idx="51">
                  <c:v>187.95506834483697</c:v>
                </c:pt>
                <c:pt idx="52">
                  <c:v>197.9428880768711</c:v>
                </c:pt>
                <c:pt idx="53">
                  <c:v>191.89335498714311</c:v>
                </c:pt>
                <c:pt idx="54">
                  <c:v>191.36554337528767</c:v>
                </c:pt>
                <c:pt idx="55">
                  <c:v>207.294627148464</c:v>
                </c:pt>
                <c:pt idx="56">
                  <c:v>222.98010556232248</c:v>
                </c:pt>
                <c:pt idx="57">
                  <c:v>215.26593585058882</c:v>
                </c:pt>
                <c:pt idx="58">
                  <c:v>209.08106645012867</c:v>
                </c:pt>
                <c:pt idx="59">
                  <c:v>259.54797672215466</c:v>
                </c:pt>
                <c:pt idx="60">
                  <c:v>260.6035999458656</c:v>
                </c:pt>
                <c:pt idx="61">
                  <c:v>259.8051157125455</c:v>
                </c:pt>
                <c:pt idx="62">
                  <c:v>252.34808499120328</c:v>
                </c:pt>
                <c:pt idx="63">
                  <c:v>277.11462985519034</c:v>
                </c:pt>
                <c:pt idx="64">
                  <c:v>265.61104344295569</c:v>
                </c:pt>
                <c:pt idx="65">
                  <c:v>250.69698200027085</c:v>
                </c:pt>
                <c:pt idx="66">
                  <c:v>231.81756665313321</c:v>
                </c:pt>
                <c:pt idx="67">
                  <c:v>234.28068750845858</c:v>
                </c:pt>
                <c:pt idx="68">
                  <c:v>213.80430369468138</c:v>
                </c:pt>
                <c:pt idx="69">
                  <c:v>208.22844769251614</c:v>
                </c:pt>
                <c:pt idx="70">
                  <c:v>205.90066314792259</c:v>
                </c:pt>
                <c:pt idx="71">
                  <c:v>209.50060901339839</c:v>
                </c:pt>
                <c:pt idx="72">
                  <c:v>208.98633103261633</c:v>
                </c:pt>
                <c:pt idx="73">
                  <c:v>208.93219650832341</c:v>
                </c:pt>
                <c:pt idx="74">
                  <c:v>193.61212613344168</c:v>
                </c:pt>
                <c:pt idx="75">
                  <c:v>187.88740018947109</c:v>
                </c:pt>
                <c:pt idx="76">
                  <c:v>180.03789416700508</c:v>
                </c:pt>
                <c:pt idx="77">
                  <c:v>175.93720395182041</c:v>
                </c:pt>
                <c:pt idx="78">
                  <c:v>170.3884152118014</c:v>
                </c:pt>
                <c:pt idx="79">
                  <c:v>167.77642441467054</c:v>
                </c:pt>
                <c:pt idx="80">
                  <c:v>174.21843280552181</c:v>
                </c:pt>
                <c:pt idx="81">
                  <c:v>174.00189470835019</c:v>
                </c:pt>
                <c:pt idx="82">
                  <c:v>172.7161997563947</c:v>
                </c:pt>
                <c:pt idx="83">
                  <c:v>168.95385031804039</c:v>
                </c:pt>
                <c:pt idx="84">
                  <c:v>177.3311679523618</c:v>
                </c:pt>
                <c:pt idx="85">
                  <c:v>175.44999323318433</c:v>
                </c:pt>
                <c:pt idx="86">
                  <c:v>163.52686425768044</c:v>
                </c:pt>
                <c:pt idx="87">
                  <c:v>166.34185952090954</c:v>
                </c:pt>
                <c:pt idx="88">
                  <c:v>166.43659493842205</c:v>
                </c:pt>
                <c:pt idx="89">
                  <c:v>176.26201109757756</c:v>
                </c:pt>
                <c:pt idx="90">
                  <c:v>176.42441467045617</c:v>
                </c:pt>
                <c:pt idx="91">
                  <c:v>179.07700636080665</c:v>
                </c:pt>
                <c:pt idx="92">
                  <c:v>179.99729327378543</c:v>
                </c:pt>
                <c:pt idx="93">
                  <c:v>178.17025307890103</c:v>
                </c:pt>
                <c:pt idx="94">
                  <c:v>136.09419407226963</c:v>
                </c:pt>
                <c:pt idx="95">
                  <c:v>129.96345919610218</c:v>
                </c:pt>
                <c:pt idx="96">
                  <c:v>124.18459872783868</c:v>
                </c:pt>
                <c:pt idx="97">
                  <c:v>121.01772905670596</c:v>
                </c:pt>
                <c:pt idx="98">
                  <c:v>129.42211395317383</c:v>
                </c:pt>
                <c:pt idx="99">
                  <c:v>126.40411422384638</c:v>
                </c:pt>
                <c:pt idx="100">
                  <c:v>136.08066044119639</c:v>
                </c:pt>
                <c:pt idx="101">
                  <c:v>136.1077277033427</c:v>
                </c:pt>
                <c:pt idx="102">
                  <c:v>131.04614968195969</c:v>
                </c:pt>
                <c:pt idx="103">
                  <c:v>130.32886723507929</c:v>
                </c:pt>
                <c:pt idx="104">
                  <c:v>115.68547841385832</c:v>
                </c:pt>
                <c:pt idx="105">
                  <c:v>117.21477872513195</c:v>
                </c:pt>
                <c:pt idx="106">
                  <c:v>117.40424956015708</c:v>
                </c:pt>
                <c:pt idx="107">
                  <c:v>118.45987278386788</c:v>
                </c:pt>
                <c:pt idx="108">
                  <c:v>117.29598051157119</c:v>
                </c:pt>
                <c:pt idx="109">
                  <c:v>120.07037488158061</c:v>
                </c:pt>
                <c:pt idx="110">
                  <c:v>120.38164839626462</c:v>
                </c:pt>
                <c:pt idx="111">
                  <c:v>121.26133441602373</c:v>
                </c:pt>
                <c:pt idx="112">
                  <c:v>121.82974692109885</c:v>
                </c:pt>
                <c:pt idx="113">
                  <c:v>121.34253620246302</c:v>
                </c:pt>
                <c:pt idx="114">
                  <c:v>126.18757612667463</c:v>
                </c:pt>
                <c:pt idx="115">
                  <c:v>126.55298416565154</c:v>
                </c:pt>
                <c:pt idx="116">
                  <c:v>127.41913655433754</c:v>
                </c:pt>
                <c:pt idx="117">
                  <c:v>126.93192583570169</c:v>
                </c:pt>
                <c:pt idx="118">
                  <c:v>119.58313709568267</c:v>
                </c:pt>
                <c:pt idx="119">
                  <c:v>119.61020435782915</c:v>
                </c:pt>
                <c:pt idx="120">
                  <c:v>119.5290025713898</c:v>
                </c:pt>
                <c:pt idx="121">
                  <c:v>116.93057247259426</c:v>
                </c:pt>
                <c:pt idx="122">
                  <c:v>116.93057247259426</c:v>
                </c:pt>
                <c:pt idx="123">
                  <c:v>100.77141697117339</c:v>
                </c:pt>
                <c:pt idx="124">
                  <c:v>100.77141697117339</c:v>
                </c:pt>
                <c:pt idx="125">
                  <c:v>95.628610096088664</c:v>
                </c:pt>
                <c:pt idx="126">
                  <c:v>95.791040736229448</c:v>
                </c:pt>
                <c:pt idx="127">
                  <c:v>95.195560969008014</c:v>
                </c:pt>
                <c:pt idx="128">
                  <c:v>95.736906211936642</c:v>
                </c:pt>
                <c:pt idx="129">
                  <c:v>95.520341047502924</c:v>
                </c:pt>
                <c:pt idx="130">
                  <c:v>95.249668426038696</c:v>
                </c:pt>
                <c:pt idx="131">
                  <c:v>95.087264853160065</c:v>
                </c:pt>
                <c:pt idx="132">
                  <c:v>95.222601163892179</c:v>
                </c:pt>
                <c:pt idx="133">
                  <c:v>95.791040736229448</c:v>
                </c:pt>
                <c:pt idx="134">
                  <c:v>95.547408309649441</c:v>
                </c:pt>
                <c:pt idx="135">
                  <c:v>95.872242522668671</c:v>
                </c:pt>
                <c:pt idx="136">
                  <c:v>95.682744620381555</c:v>
                </c:pt>
                <c:pt idx="137">
                  <c:v>95.682744620381555</c:v>
                </c:pt>
                <c:pt idx="138">
                  <c:v>95.087264853160065</c:v>
                </c:pt>
                <c:pt idx="139">
                  <c:v>95.222601163892179</c:v>
                </c:pt>
                <c:pt idx="140">
                  <c:v>95.330870212477848</c:v>
                </c:pt>
                <c:pt idx="141">
                  <c:v>95.412099066179394</c:v>
                </c:pt>
                <c:pt idx="142">
                  <c:v>95.276762755447209</c:v>
                </c:pt>
                <c:pt idx="143">
                  <c:v>95.385004736770725</c:v>
                </c:pt>
                <c:pt idx="144">
                  <c:v>95.655704425497248</c:v>
                </c:pt>
                <c:pt idx="145">
                  <c:v>96.765462173500978</c:v>
                </c:pt>
                <c:pt idx="146">
                  <c:v>96.819569630531802</c:v>
                </c:pt>
                <c:pt idx="147">
                  <c:v>96.819569630531802</c:v>
                </c:pt>
                <c:pt idx="148">
                  <c:v>97.009067532818989</c:v>
                </c:pt>
                <c:pt idx="149">
                  <c:v>97.090269319258326</c:v>
                </c:pt>
                <c:pt idx="150">
                  <c:v>97.063174989849784</c:v>
                </c:pt>
                <c:pt idx="151">
                  <c:v>96.873704154824551</c:v>
                </c:pt>
                <c:pt idx="152">
                  <c:v>97.11730951414259</c:v>
                </c:pt>
                <c:pt idx="153">
                  <c:v>96.914305048044397</c:v>
                </c:pt>
                <c:pt idx="154">
                  <c:v>97.144403843551117</c:v>
                </c:pt>
                <c:pt idx="155">
                  <c:v>97.144403843551117</c:v>
                </c:pt>
                <c:pt idx="156">
                  <c:v>97.33384761131407</c:v>
                </c:pt>
                <c:pt idx="157">
                  <c:v>97.33384761131407</c:v>
                </c:pt>
                <c:pt idx="158">
                  <c:v>97.469183922046227</c:v>
                </c:pt>
                <c:pt idx="159">
                  <c:v>95.330870212477848</c:v>
                </c:pt>
                <c:pt idx="160">
                  <c:v>95.195560969007985</c:v>
                </c:pt>
                <c:pt idx="161">
                  <c:v>95.845148193260158</c:v>
                </c:pt>
                <c:pt idx="162">
                  <c:v>95.547408309649413</c:v>
                </c:pt>
                <c:pt idx="163">
                  <c:v>95.168466639599288</c:v>
                </c:pt>
                <c:pt idx="164">
                  <c:v>94.8707267559885</c:v>
                </c:pt>
                <c:pt idx="165">
                  <c:v>89.186628772499489</c:v>
                </c:pt>
                <c:pt idx="166">
                  <c:v>89.755014210312567</c:v>
                </c:pt>
                <c:pt idx="167">
                  <c:v>89.673812423873258</c:v>
                </c:pt>
                <c:pt idx="168">
                  <c:v>89.863310326160459</c:v>
                </c:pt>
                <c:pt idx="169">
                  <c:v>90.079848423331825</c:v>
                </c:pt>
                <c:pt idx="170">
                  <c:v>90.052754093923255</c:v>
                </c:pt>
                <c:pt idx="171">
                  <c:v>89.944512112599668</c:v>
                </c:pt>
                <c:pt idx="172">
                  <c:v>89.998646636892602</c:v>
                </c:pt>
                <c:pt idx="173">
                  <c:v>89.917417783191212</c:v>
                </c:pt>
                <c:pt idx="174">
                  <c:v>89.890350521044738</c:v>
                </c:pt>
                <c:pt idx="175">
                  <c:v>89.890350521044738</c:v>
                </c:pt>
                <c:pt idx="176">
                  <c:v>89.836215996751818</c:v>
                </c:pt>
                <c:pt idx="177">
                  <c:v>89.836215996751818</c:v>
                </c:pt>
                <c:pt idx="178">
                  <c:v>89.836215996751818</c:v>
                </c:pt>
                <c:pt idx="179">
                  <c:v>89.890350521044738</c:v>
                </c:pt>
                <c:pt idx="180">
                  <c:v>90.188090404655441</c:v>
                </c:pt>
                <c:pt idx="181">
                  <c:v>89.727946948166135</c:v>
                </c:pt>
                <c:pt idx="182">
                  <c:v>89.890350521044752</c:v>
                </c:pt>
                <c:pt idx="183">
                  <c:v>89.99864663689263</c:v>
                </c:pt>
                <c:pt idx="184">
                  <c:v>89.646772228988908</c:v>
                </c:pt>
                <c:pt idx="185">
                  <c:v>84.720503451075942</c:v>
                </c:pt>
                <c:pt idx="186">
                  <c:v>84.287454323995092</c:v>
                </c:pt>
                <c:pt idx="187">
                  <c:v>84.1791582081472</c:v>
                </c:pt>
                <c:pt idx="188">
                  <c:v>84.1791582081472</c:v>
                </c:pt>
                <c:pt idx="189">
                  <c:v>84.233319799702286</c:v>
                </c:pt>
                <c:pt idx="190">
                  <c:v>84.206225470293717</c:v>
                </c:pt>
                <c:pt idx="191">
                  <c:v>83.935552848829289</c:v>
                </c:pt>
                <c:pt idx="192">
                  <c:v>84.097956421707977</c:v>
                </c:pt>
                <c:pt idx="193">
                  <c:v>84.097956421707977</c:v>
                </c:pt>
                <c:pt idx="194">
                  <c:v>83.935552848829289</c:v>
                </c:pt>
                <c:pt idx="195">
                  <c:v>84.043821897415015</c:v>
                </c:pt>
                <c:pt idx="196">
                  <c:v>83.870591419677808</c:v>
                </c:pt>
                <c:pt idx="197">
                  <c:v>84.024901881174657</c:v>
                </c:pt>
                <c:pt idx="198">
                  <c:v>83.954526999593924</c:v>
                </c:pt>
                <c:pt idx="199">
                  <c:v>84.043821897415</c:v>
                </c:pt>
                <c:pt idx="200">
                  <c:v>83.940966301258612</c:v>
                </c:pt>
                <c:pt idx="201">
                  <c:v>83.876004872107089</c:v>
                </c:pt>
                <c:pt idx="202">
                  <c:v>83.903072134253463</c:v>
                </c:pt>
                <c:pt idx="203">
                  <c:v>83.873325213154516</c:v>
                </c:pt>
                <c:pt idx="204">
                  <c:v>83.992394099336792</c:v>
                </c:pt>
                <c:pt idx="205">
                  <c:v>84.070916226823542</c:v>
                </c:pt>
                <c:pt idx="206">
                  <c:v>84.02216808769785</c:v>
                </c:pt>
                <c:pt idx="207">
                  <c:v>83.935552848829218</c:v>
                </c:pt>
                <c:pt idx="208">
                  <c:v>84.26035999458648</c:v>
                </c:pt>
                <c:pt idx="209">
                  <c:v>84.043821897415029</c:v>
                </c:pt>
                <c:pt idx="210">
                  <c:v>84.179158208147186</c:v>
                </c:pt>
                <c:pt idx="211">
                  <c:v>83.981567194478217</c:v>
                </c:pt>
                <c:pt idx="212">
                  <c:v>83.74608201380417</c:v>
                </c:pt>
                <c:pt idx="213">
                  <c:v>83.908512653945024</c:v>
                </c:pt>
                <c:pt idx="214">
                  <c:v>83.773176343212839</c:v>
                </c:pt>
                <c:pt idx="215">
                  <c:v>96.673406414941027</c:v>
                </c:pt>
                <c:pt idx="216">
                  <c:v>96.635539315198173</c:v>
                </c:pt>
                <c:pt idx="217">
                  <c:v>96.548924076329641</c:v>
                </c:pt>
                <c:pt idx="218">
                  <c:v>96.657166057653185</c:v>
                </c:pt>
                <c:pt idx="219">
                  <c:v>96.667992962511789</c:v>
                </c:pt>
                <c:pt idx="220">
                  <c:v>96.657166057653171</c:v>
                </c:pt>
                <c:pt idx="221">
                  <c:v>96.69235349844358</c:v>
                </c:pt>
                <c:pt idx="222">
                  <c:v>96.667992962511789</c:v>
                </c:pt>
                <c:pt idx="223">
                  <c:v>96.724834213019278</c:v>
                </c:pt>
                <c:pt idx="224">
                  <c:v>95.328163486263335</c:v>
                </c:pt>
                <c:pt idx="225">
                  <c:v>95.385004736770767</c:v>
                </c:pt>
                <c:pt idx="226">
                  <c:v>95.422925971038026</c:v>
                </c:pt>
                <c:pt idx="227">
                  <c:v>95.395831641629357</c:v>
                </c:pt>
                <c:pt idx="228">
                  <c:v>95.298389497902264</c:v>
                </c:pt>
                <c:pt idx="229">
                  <c:v>95.366057653268328</c:v>
                </c:pt>
                <c:pt idx="230">
                  <c:v>95.46352686425773</c:v>
                </c:pt>
                <c:pt idx="231">
                  <c:v>95.330870212477848</c:v>
                </c:pt>
                <c:pt idx="232">
                  <c:v>95.330870212477848</c:v>
                </c:pt>
                <c:pt idx="233">
                  <c:v>95.303802950331473</c:v>
                </c:pt>
                <c:pt idx="234">
                  <c:v>95.425605629990528</c:v>
                </c:pt>
                <c:pt idx="235">
                  <c:v>95.441845987278427</c:v>
                </c:pt>
                <c:pt idx="236">
                  <c:v>95.458113411828336</c:v>
                </c:pt>
                <c:pt idx="237">
                  <c:v>95.449966165922319</c:v>
                </c:pt>
                <c:pt idx="238">
                  <c:v>95.417512518608675</c:v>
                </c:pt>
                <c:pt idx="239">
                  <c:v>94.919447827852153</c:v>
                </c:pt>
                <c:pt idx="240">
                  <c:v>94.854486398700658</c:v>
                </c:pt>
                <c:pt idx="241">
                  <c:v>80.830937880633257</c:v>
                </c:pt>
                <c:pt idx="242">
                  <c:v>94.735417512518424</c:v>
                </c:pt>
                <c:pt idx="243">
                  <c:v>94.827446203816379</c:v>
                </c:pt>
                <c:pt idx="244">
                  <c:v>94.770577886046667</c:v>
                </c:pt>
                <c:pt idx="245">
                  <c:v>94.729976992827048</c:v>
                </c:pt>
                <c:pt idx="246">
                  <c:v>94.675869535796295</c:v>
                </c:pt>
                <c:pt idx="247">
                  <c:v>94.778698064690658</c:v>
                </c:pt>
                <c:pt idx="248">
                  <c:v>94.805765326837118</c:v>
                </c:pt>
                <c:pt idx="249">
                  <c:v>94.762457707402788</c:v>
                </c:pt>
                <c:pt idx="250">
                  <c:v>94.708323183109982</c:v>
                </c:pt>
                <c:pt idx="251">
                  <c:v>94.713736635539249</c:v>
                </c:pt>
                <c:pt idx="252">
                  <c:v>94.637948301529136</c:v>
                </c:pt>
                <c:pt idx="253">
                  <c:v>94.637948301529136</c:v>
                </c:pt>
                <c:pt idx="254">
                  <c:v>94.727270266612464</c:v>
                </c:pt>
                <c:pt idx="255">
                  <c:v>94.654188658817091</c:v>
                </c:pt>
                <c:pt idx="256">
                  <c:v>94.735417512518424</c:v>
                </c:pt>
                <c:pt idx="257">
                  <c:v>94.654188658817091</c:v>
                </c:pt>
                <c:pt idx="258">
                  <c:v>94.665042630937819</c:v>
                </c:pt>
                <c:pt idx="259">
                  <c:v>94.673135742319559</c:v>
                </c:pt>
                <c:pt idx="260">
                  <c:v>94.724563540397909</c:v>
                </c:pt>
                <c:pt idx="261">
                  <c:v>94.83824604141283</c:v>
                </c:pt>
                <c:pt idx="262">
                  <c:v>94.754337528758796</c:v>
                </c:pt>
                <c:pt idx="263">
                  <c:v>94.754337528758796</c:v>
                </c:pt>
                <c:pt idx="264">
                  <c:v>94.770577886046667</c:v>
                </c:pt>
                <c:pt idx="265">
                  <c:v>94.751657869806394</c:v>
                </c:pt>
                <c:pt idx="266">
                  <c:v>94.900500744349699</c:v>
                </c:pt>
                <c:pt idx="267">
                  <c:v>94.705643524157466</c:v>
                </c:pt>
                <c:pt idx="268">
                  <c:v>94.786845310596647</c:v>
                </c:pt>
                <c:pt idx="269">
                  <c:v>94.908647990255687</c:v>
                </c:pt>
                <c:pt idx="270">
                  <c:v>94.91944782785211</c:v>
                </c:pt>
                <c:pt idx="271">
                  <c:v>94.876140208417809</c:v>
                </c:pt>
                <c:pt idx="272">
                  <c:v>94.816619298957889</c:v>
                </c:pt>
                <c:pt idx="273">
                  <c:v>94.895087291920319</c:v>
                </c:pt>
                <c:pt idx="274">
                  <c:v>94.816619298957889</c:v>
                </c:pt>
                <c:pt idx="275">
                  <c:v>94.900500744349685</c:v>
                </c:pt>
                <c:pt idx="276">
                  <c:v>94.851806739748199</c:v>
                </c:pt>
                <c:pt idx="277">
                  <c:v>94.943835431046097</c:v>
                </c:pt>
                <c:pt idx="278">
                  <c:v>94.938421978616802</c:v>
                </c:pt>
                <c:pt idx="279">
                  <c:v>94.976289078359656</c:v>
                </c:pt>
                <c:pt idx="280">
                  <c:v>94.965462173500995</c:v>
                </c:pt>
                <c:pt idx="281">
                  <c:v>94.997915820814697</c:v>
                </c:pt>
                <c:pt idx="282">
                  <c:v>94.900500744349714</c:v>
                </c:pt>
                <c:pt idx="283">
                  <c:v>94.922127486804655</c:v>
                </c:pt>
                <c:pt idx="284">
                  <c:v>94.943835431046097</c:v>
                </c:pt>
                <c:pt idx="285">
                  <c:v>95.092678305589217</c:v>
                </c:pt>
                <c:pt idx="286">
                  <c:v>95.033130328867173</c:v>
                </c:pt>
                <c:pt idx="287">
                  <c:v>95.076437948301418</c:v>
                </c:pt>
                <c:pt idx="288">
                  <c:v>95.171200433076109</c:v>
                </c:pt>
                <c:pt idx="289">
                  <c:v>95.171200433076109</c:v>
                </c:pt>
                <c:pt idx="290">
                  <c:v>95.225334957368958</c:v>
                </c:pt>
                <c:pt idx="291">
                  <c:v>95.230748409798252</c:v>
                </c:pt>
                <c:pt idx="292">
                  <c:v>95.171200433076109</c:v>
                </c:pt>
                <c:pt idx="293">
                  <c:v>95.152226282311474</c:v>
                </c:pt>
                <c:pt idx="294">
                  <c:v>95.006063066720742</c:v>
                </c:pt>
                <c:pt idx="295">
                  <c:v>99.469454594667695</c:v>
                </c:pt>
                <c:pt idx="296">
                  <c:v>99.385546082013718</c:v>
                </c:pt>
                <c:pt idx="297">
                  <c:v>99.556069833536213</c:v>
                </c:pt>
                <c:pt idx="298">
                  <c:v>99.464041142238401</c:v>
                </c:pt>
                <c:pt idx="299">
                  <c:v>99.545242928677695</c:v>
                </c:pt>
                <c:pt idx="300">
                  <c:v>99.585843821897342</c:v>
                </c:pt>
                <c:pt idx="301">
                  <c:v>99.588577615374078</c:v>
                </c:pt>
                <c:pt idx="302">
                  <c:v>99.756394640682004</c:v>
                </c:pt>
                <c:pt idx="303">
                  <c:v>99.894410610366677</c:v>
                </c:pt>
                <c:pt idx="304">
                  <c:v>99.158181079983578</c:v>
                </c:pt>
                <c:pt idx="305">
                  <c:v>99.147354175125102</c:v>
                </c:pt>
                <c:pt idx="306">
                  <c:v>115.47164704290151</c:v>
                </c:pt>
                <c:pt idx="307">
                  <c:v>115.48786033292724</c:v>
                </c:pt>
                <c:pt idx="308">
                  <c:v>119.92689132494239</c:v>
                </c:pt>
                <c:pt idx="309">
                  <c:v>119.94854513465948</c:v>
                </c:pt>
                <c:pt idx="310">
                  <c:v>119.88902422519953</c:v>
                </c:pt>
                <c:pt idx="311">
                  <c:v>119.85651644336167</c:v>
                </c:pt>
                <c:pt idx="312">
                  <c:v>119.92147787251304</c:v>
                </c:pt>
                <c:pt idx="313">
                  <c:v>119.71850047367707</c:v>
                </c:pt>
                <c:pt idx="314">
                  <c:v>119.7428610096088</c:v>
                </c:pt>
                <c:pt idx="315">
                  <c:v>119.83486263364451</c:v>
                </c:pt>
                <c:pt idx="316">
                  <c:v>119.84842333197989</c:v>
                </c:pt>
                <c:pt idx="317">
                  <c:v>119.94586547570717</c:v>
                </c:pt>
                <c:pt idx="318">
                  <c:v>119.8538367844091</c:v>
                </c:pt>
                <c:pt idx="319">
                  <c:v>119.97022601163881</c:v>
                </c:pt>
                <c:pt idx="320">
                  <c:v>120.09202869129784</c:v>
                </c:pt>
                <c:pt idx="321">
                  <c:v>120.02704019488414</c:v>
                </c:pt>
                <c:pt idx="322">
                  <c:v>119.83215590742979</c:v>
                </c:pt>
                <c:pt idx="323">
                  <c:v>120.09470835025023</c:v>
                </c:pt>
                <c:pt idx="324">
                  <c:v>120.14072269589924</c:v>
                </c:pt>
                <c:pt idx="325">
                  <c:v>120.18132358911895</c:v>
                </c:pt>
                <c:pt idx="326">
                  <c:v>120.17320341047491</c:v>
                </c:pt>
                <c:pt idx="327">
                  <c:v>120.02974692109885</c:v>
                </c:pt>
                <c:pt idx="328">
                  <c:v>122.11392610637427</c:v>
                </c:pt>
                <c:pt idx="329">
                  <c:v>122.20595479767213</c:v>
                </c:pt>
                <c:pt idx="330">
                  <c:v>122.27903640546751</c:v>
                </c:pt>
                <c:pt idx="331">
                  <c:v>122.30883746109068</c:v>
                </c:pt>
                <c:pt idx="332">
                  <c:v>122.31963729868718</c:v>
                </c:pt>
                <c:pt idx="333">
                  <c:v>122.34943835431041</c:v>
                </c:pt>
                <c:pt idx="334">
                  <c:v>122.36838543781288</c:v>
                </c:pt>
                <c:pt idx="335">
                  <c:v>122.25740966301264</c:v>
                </c:pt>
                <c:pt idx="336">
                  <c:v>126.61523886858832</c:v>
                </c:pt>
                <c:pt idx="337">
                  <c:v>126.66125321423745</c:v>
                </c:pt>
                <c:pt idx="338">
                  <c:v>126.67746650426307</c:v>
                </c:pt>
                <c:pt idx="339">
                  <c:v>131.52791988090425</c:v>
                </c:pt>
                <c:pt idx="340">
                  <c:v>131.81483285965621</c:v>
                </c:pt>
                <c:pt idx="341">
                  <c:v>131.262687779131</c:v>
                </c:pt>
                <c:pt idx="342">
                  <c:v>130.92434700230086</c:v>
                </c:pt>
                <c:pt idx="343">
                  <c:v>144.5147922587629</c:v>
                </c:pt>
                <c:pt idx="344">
                  <c:v>144.60952767627555</c:v>
                </c:pt>
                <c:pt idx="345">
                  <c:v>144.46607118689946</c:v>
                </c:pt>
                <c:pt idx="346">
                  <c:v>144.46607118689946</c:v>
                </c:pt>
                <c:pt idx="347">
                  <c:v>144.29557450263906</c:v>
                </c:pt>
                <c:pt idx="348">
                  <c:v>144.60140749763175</c:v>
                </c:pt>
                <c:pt idx="349">
                  <c:v>144.54730004060102</c:v>
                </c:pt>
                <c:pt idx="350">
                  <c:v>153.836757341995</c:v>
                </c:pt>
                <c:pt idx="351">
                  <c:v>153.75284882934093</c:v>
                </c:pt>
                <c:pt idx="352">
                  <c:v>153.95046691027216</c:v>
                </c:pt>
                <c:pt idx="353">
                  <c:v>153.84490458790094</c:v>
                </c:pt>
                <c:pt idx="354">
                  <c:v>153.8123968060633</c:v>
                </c:pt>
                <c:pt idx="355">
                  <c:v>154.08036270131268</c:v>
                </c:pt>
                <c:pt idx="356">
                  <c:v>153.86111787792692</c:v>
                </c:pt>
                <c:pt idx="357">
                  <c:v>153.82322371092164</c:v>
                </c:pt>
                <c:pt idx="358">
                  <c:v>153.76370280146153</c:v>
                </c:pt>
                <c:pt idx="359">
                  <c:v>153.76370280146153</c:v>
                </c:pt>
                <c:pt idx="360">
                  <c:v>153.89630531871714</c:v>
                </c:pt>
                <c:pt idx="361">
                  <c:v>160.59003924753026</c:v>
                </c:pt>
                <c:pt idx="362">
                  <c:v>160.57653268371908</c:v>
                </c:pt>
                <c:pt idx="363">
                  <c:v>160.39244823386124</c:v>
                </c:pt>
                <c:pt idx="364">
                  <c:v>160.48177019894442</c:v>
                </c:pt>
                <c:pt idx="365">
                  <c:v>160.90131276221427</c:v>
                </c:pt>
                <c:pt idx="366">
                  <c:v>160.82825822168101</c:v>
                </c:pt>
                <c:pt idx="367">
                  <c:v>160.74702936797959</c:v>
                </c:pt>
                <c:pt idx="368">
                  <c:v>160.74702936797959</c:v>
                </c:pt>
                <c:pt idx="369">
                  <c:v>160.74702936797959</c:v>
                </c:pt>
                <c:pt idx="370">
                  <c:v>146.4420083908513</c:v>
                </c:pt>
                <c:pt idx="371">
                  <c:v>146.40682095006105</c:v>
                </c:pt>
                <c:pt idx="372">
                  <c:v>146.59358505887116</c:v>
                </c:pt>
                <c:pt idx="373">
                  <c:v>146.71806739748277</c:v>
                </c:pt>
                <c:pt idx="374">
                  <c:v>179.18527540939235</c:v>
                </c:pt>
                <c:pt idx="375">
                  <c:v>179.29893084314523</c:v>
                </c:pt>
                <c:pt idx="376">
                  <c:v>179.30166463662198</c:v>
                </c:pt>
                <c:pt idx="377">
                  <c:v>179.1581810799839</c:v>
                </c:pt>
                <c:pt idx="378">
                  <c:v>179.18527540939235</c:v>
                </c:pt>
                <c:pt idx="379">
                  <c:v>179.27727703342808</c:v>
                </c:pt>
                <c:pt idx="380">
                  <c:v>179.34765191500878</c:v>
                </c:pt>
                <c:pt idx="381">
                  <c:v>212.18026796589524</c:v>
                </c:pt>
                <c:pt idx="382">
                  <c:v>212.26146975233465</c:v>
                </c:pt>
                <c:pt idx="383">
                  <c:v>179.30975774800379</c:v>
                </c:pt>
                <c:pt idx="384">
                  <c:v>179.29351739071592</c:v>
                </c:pt>
                <c:pt idx="385">
                  <c:v>179.37745297063213</c:v>
                </c:pt>
                <c:pt idx="386">
                  <c:v>179.42885370144799</c:v>
                </c:pt>
                <c:pt idx="387">
                  <c:v>179.29351739071595</c:v>
                </c:pt>
                <c:pt idx="388">
                  <c:v>179.46404114223847</c:v>
                </c:pt>
                <c:pt idx="389">
                  <c:v>179.42885370144796</c:v>
                </c:pt>
                <c:pt idx="390">
                  <c:v>179.4234402490188</c:v>
                </c:pt>
                <c:pt idx="391">
                  <c:v>179.46674786845324</c:v>
                </c:pt>
                <c:pt idx="392">
                  <c:v>179.42885370144796</c:v>
                </c:pt>
                <c:pt idx="393">
                  <c:v>180.88239274597396</c:v>
                </c:pt>
                <c:pt idx="394">
                  <c:v>180.90401948842884</c:v>
                </c:pt>
                <c:pt idx="395">
                  <c:v>180.90675328190537</c:v>
                </c:pt>
                <c:pt idx="396">
                  <c:v>180.9256732981456</c:v>
                </c:pt>
                <c:pt idx="397">
                  <c:v>181.05291649749645</c:v>
                </c:pt>
                <c:pt idx="398">
                  <c:v>172.56188929489767</c:v>
                </c:pt>
                <c:pt idx="399">
                  <c:v>195.64485045337648</c:v>
                </c:pt>
                <c:pt idx="400">
                  <c:v>172.44550006766812</c:v>
                </c:pt>
                <c:pt idx="401">
                  <c:v>172.59439707673567</c:v>
                </c:pt>
                <c:pt idx="402">
                  <c:v>172.54294221139529</c:v>
                </c:pt>
                <c:pt idx="403">
                  <c:v>149.57366355393137</c:v>
                </c:pt>
                <c:pt idx="404">
                  <c:v>172.66203816483957</c:v>
                </c:pt>
                <c:pt idx="405">
                  <c:v>172.69451887941528</c:v>
                </c:pt>
                <c:pt idx="406">
                  <c:v>173.57423196643657</c:v>
                </c:pt>
                <c:pt idx="407">
                  <c:v>173.54713763702804</c:v>
                </c:pt>
                <c:pt idx="408">
                  <c:v>173.54713763702804</c:v>
                </c:pt>
                <c:pt idx="409">
                  <c:v>173.63645960211119</c:v>
                </c:pt>
                <c:pt idx="410">
                  <c:v>173.66352686425753</c:v>
                </c:pt>
                <c:pt idx="411">
                  <c:v>173.82593043713644</c:v>
                </c:pt>
                <c:pt idx="412">
                  <c:v>173.9341994857221</c:v>
                </c:pt>
                <c:pt idx="413">
                  <c:v>174.0154012721612</c:v>
                </c:pt>
                <c:pt idx="414">
                  <c:v>174.01269454594654</c:v>
                </c:pt>
                <c:pt idx="415">
                  <c:v>174.09660305860061</c:v>
                </c:pt>
                <c:pt idx="416">
                  <c:v>174.17780484504001</c:v>
                </c:pt>
                <c:pt idx="417">
                  <c:v>174.17780484504001</c:v>
                </c:pt>
                <c:pt idx="418">
                  <c:v>173.98836107727712</c:v>
                </c:pt>
                <c:pt idx="419">
                  <c:v>174.06956286371613</c:v>
                </c:pt>
                <c:pt idx="420">
                  <c:v>174.04246853430772</c:v>
                </c:pt>
                <c:pt idx="421">
                  <c:v>174.15076465015545</c:v>
                </c:pt>
                <c:pt idx="422">
                  <c:v>174.04246853430757</c:v>
                </c:pt>
                <c:pt idx="423">
                  <c:v>173.79886317498978</c:v>
                </c:pt>
                <c:pt idx="424">
                  <c:v>173.79886317498978</c:v>
                </c:pt>
                <c:pt idx="425">
                  <c:v>173.79886317498978</c:v>
                </c:pt>
                <c:pt idx="426">
                  <c:v>173.82593043713638</c:v>
                </c:pt>
                <c:pt idx="427">
                  <c:v>173.85302476654471</c:v>
                </c:pt>
                <c:pt idx="428">
                  <c:v>173.79886317498978</c:v>
                </c:pt>
                <c:pt idx="429">
                  <c:v>173.79886317498978</c:v>
                </c:pt>
                <c:pt idx="430">
                  <c:v>173.88006496142921</c:v>
                </c:pt>
                <c:pt idx="431">
                  <c:v>173.93419948572208</c:v>
                </c:pt>
                <c:pt idx="432">
                  <c:v>174.23196643659486</c:v>
                </c:pt>
                <c:pt idx="433">
                  <c:v>174.20487210718619</c:v>
                </c:pt>
                <c:pt idx="434">
                  <c:v>174.12367032074687</c:v>
                </c:pt>
                <c:pt idx="435">
                  <c:v>173.50112329137889</c:v>
                </c:pt>
                <c:pt idx="436">
                  <c:v>171.66057653268376</c:v>
                </c:pt>
                <c:pt idx="437">
                  <c:v>171.79588577615345</c:v>
                </c:pt>
                <c:pt idx="438">
                  <c:v>171.85002030044669</c:v>
                </c:pt>
                <c:pt idx="439">
                  <c:v>171.85002030044669</c:v>
                </c:pt>
                <c:pt idx="440">
                  <c:v>171.85002030044669</c:v>
                </c:pt>
                <c:pt idx="441">
                  <c:v>171.82298010556227</c:v>
                </c:pt>
                <c:pt idx="442">
                  <c:v>177.4258763026121</c:v>
                </c:pt>
                <c:pt idx="443">
                  <c:v>177.39880904046564</c:v>
                </c:pt>
                <c:pt idx="444">
                  <c:v>177.39880904046564</c:v>
                </c:pt>
                <c:pt idx="445">
                  <c:v>173.36578698064687</c:v>
                </c:pt>
                <c:pt idx="446">
                  <c:v>171.41694410610359</c:v>
                </c:pt>
                <c:pt idx="447">
                  <c:v>171.44403843551217</c:v>
                </c:pt>
                <c:pt idx="448">
                  <c:v>161.02311544187287</c:v>
                </c:pt>
                <c:pt idx="449">
                  <c:v>160.96898091758027</c:v>
                </c:pt>
                <c:pt idx="450">
                  <c:v>160.91487346054922</c:v>
                </c:pt>
                <c:pt idx="451">
                  <c:v>160.72537555826219</c:v>
                </c:pt>
                <c:pt idx="452">
                  <c:v>160.69833536337791</c:v>
                </c:pt>
                <c:pt idx="453">
                  <c:v>160.53593179049929</c:v>
                </c:pt>
                <c:pt idx="454">
                  <c:v>160.53593179049929</c:v>
                </c:pt>
                <c:pt idx="455">
                  <c:v>160.67124103396941</c:v>
                </c:pt>
                <c:pt idx="456">
                  <c:v>160.59003924753011</c:v>
                </c:pt>
                <c:pt idx="457">
                  <c:v>156.36754635268667</c:v>
                </c:pt>
                <c:pt idx="458">
                  <c:v>156.50288266341838</c:v>
                </c:pt>
                <c:pt idx="459">
                  <c:v>156.39464068209506</c:v>
                </c:pt>
                <c:pt idx="460">
                  <c:v>156.39464068209506</c:v>
                </c:pt>
                <c:pt idx="461">
                  <c:v>156.36754635268667</c:v>
                </c:pt>
                <c:pt idx="462">
                  <c:v>152.36159155501426</c:v>
                </c:pt>
                <c:pt idx="463">
                  <c:v>152.19921504939754</c:v>
                </c:pt>
                <c:pt idx="464">
                  <c:v>152.33455136012978</c:v>
                </c:pt>
                <c:pt idx="465">
                  <c:v>152.33455136012978</c:v>
                </c:pt>
                <c:pt idx="466">
                  <c:v>149.51952902963842</c:v>
                </c:pt>
                <c:pt idx="467">
                  <c:v>149.35712545676009</c:v>
                </c:pt>
                <c:pt idx="468">
                  <c:v>146.37972662065218</c:v>
                </c:pt>
                <c:pt idx="469">
                  <c:v>146.5691974556774</c:v>
                </c:pt>
                <c:pt idx="470">
                  <c:v>146.4609284070917</c:v>
                </c:pt>
                <c:pt idx="471">
                  <c:v>146.54215726079298</c:v>
                </c:pt>
                <c:pt idx="472">
                  <c:v>146.4609284070917</c:v>
                </c:pt>
                <c:pt idx="473">
                  <c:v>143.83543104614961</c:v>
                </c:pt>
                <c:pt idx="474">
                  <c:v>139.66704560833662</c:v>
                </c:pt>
                <c:pt idx="475">
                  <c:v>139.80238191906881</c:v>
                </c:pt>
                <c:pt idx="476">
                  <c:v>139.72120719989158</c:v>
                </c:pt>
                <c:pt idx="477">
                  <c:v>139.80238191906881</c:v>
                </c:pt>
                <c:pt idx="478">
                  <c:v>139.74824739477594</c:v>
                </c:pt>
                <c:pt idx="479">
                  <c:v>139.74824739477594</c:v>
                </c:pt>
                <c:pt idx="480">
                  <c:v>135.76935985925016</c:v>
                </c:pt>
                <c:pt idx="481">
                  <c:v>135.76935985925016</c:v>
                </c:pt>
                <c:pt idx="482">
                  <c:v>135.76935985925016</c:v>
                </c:pt>
                <c:pt idx="483">
                  <c:v>135.87765597509798</c:v>
                </c:pt>
                <c:pt idx="484">
                  <c:v>136.01299228583019</c:v>
                </c:pt>
                <c:pt idx="485">
                  <c:v>135.98589795642175</c:v>
                </c:pt>
                <c:pt idx="486">
                  <c:v>135.9588577615373</c:v>
                </c:pt>
                <c:pt idx="487">
                  <c:v>135.76935985925013</c:v>
                </c:pt>
                <c:pt idx="488">
                  <c:v>135.85056164568951</c:v>
                </c:pt>
                <c:pt idx="489">
                  <c:v>135.85056164568951</c:v>
                </c:pt>
                <c:pt idx="490">
                  <c:v>135.90469616998215</c:v>
                </c:pt>
                <c:pt idx="491">
                  <c:v>135.79645418865854</c:v>
                </c:pt>
                <c:pt idx="492">
                  <c:v>135.7693598592501</c:v>
                </c:pt>
                <c:pt idx="493">
                  <c:v>135.82349438354296</c:v>
                </c:pt>
                <c:pt idx="494">
                  <c:v>135.79645418865854</c:v>
                </c:pt>
                <c:pt idx="495">
                  <c:v>135.82349438354294</c:v>
                </c:pt>
                <c:pt idx="496">
                  <c:v>135.82349438354294</c:v>
                </c:pt>
                <c:pt idx="497">
                  <c:v>135.77209365272685</c:v>
                </c:pt>
                <c:pt idx="498">
                  <c:v>134.3889294897821</c:v>
                </c:pt>
                <c:pt idx="499">
                  <c:v>134.44309108133695</c:v>
                </c:pt>
                <c:pt idx="500">
                  <c:v>134.55133306266069</c:v>
                </c:pt>
                <c:pt idx="501">
                  <c:v>125.45673298145873</c:v>
                </c:pt>
                <c:pt idx="502">
                  <c:v>125.29432940858023</c:v>
                </c:pt>
                <c:pt idx="503">
                  <c:v>125.15899309784801</c:v>
                </c:pt>
                <c:pt idx="504">
                  <c:v>125.21312762214092</c:v>
                </c:pt>
                <c:pt idx="505">
                  <c:v>125.26728921369589</c:v>
                </c:pt>
                <c:pt idx="506">
                  <c:v>125.26728921369589</c:v>
                </c:pt>
                <c:pt idx="507">
                  <c:v>125.2401948842874</c:v>
                </c:pt>
                <c:pt idx="508">
                  <c:v>125.32139667072656</c:v>
                </c:pt>
                <c:pt idx="509">
                  <c:v>125.32139667072656</c:v>
                </c:pt>
                <c:pt idx="510">
                  <c:v>125.32139667072656</c:v>
                </c:pt>
                <c:pt idx="511">
                  <c:v>125.2401948842874</c:v>
                </c:pt>
                <c:pt idx="512">
                  <c:v>125.34849100013518</c:v>
                </c:pt>
                <c:pt idx="513">
                  <c:v>125.34849100013518</c:v>
                </c:pt>
                <c:pt idx="514">
                  <c:v>125.45673298145871</c:v>
                </c:pt>
                <c:pt idx="515">
                  <c:v>125.158993097848</c:v>
                </c:pt>
                <c:pt idx="516">
                  <c:v>125.158993097848</c:v>
                </c:pt>
              </c:numCache>
            </c:numRef>
          </c:val>
        </c:ser>
        <c:ser>
          <c:idx val="3"/>
          <c:order val="2"/>
          <c:tx>
            <c:v>Total</c:v>
          </c:tx>
          <c:marker>
            <c:symbol val="none"/>
          </c:marker>
          <c:cat>
            <c:strRef>
              <c:f>'CDS at BP oil spill'!$I$3:$I$519</c:f>
              <c:strCache>
                <c:ptCount val="517"/>
                <c:pt idx="0">
                  <c:v>Accident</c:v>
                </c:pt>
                <c:pt idx="1">
                  <c:v>21/4/2010</c:v>
                </c:pt>
                <c:pt idx="2">
                  <c:v>22/4/2010</c:v>
                </c:pt>
                <c:pt idx="3">
                  <c:v>23/4/2010</c:v>
                </c:pt>
                <c:pt idx="4">
                  <c:v>26/4/2010</c:v>
                </c:pt>
                <c:pt idx="5">
                  <c:v>27/4/2010</c:v>
                </c:pt>
                <c:pt idx="6">
                  <c:v>28/4/2010</c:v>
                </c:pt>
                <c:pt idx="7">
                  <c:v>29/4/2010</c:v>
                </c:pt>
                <c:pt idx="8">
                  <c:v>30/4/2010</c:v>
                </c:pt>
                <c:pt idx="9">
                  <c:v>05/03/2010</c:v>
                </c:pt>
                <c:pt idx="10">
                  <c:v>05/04/2010</c:v>
                </c:pt>
                <c:pt idx="11">
                  <c:v>05/05/2010</c:v>
                </c:pt>
                <c:pt idx="12">
                  <c:v>05/06/2010</c:v>
                </c:pt>
                <c:pt idx="13">
                  <c:v>05/07/2010</c:v>
                </c:pt>
                <c:pt idx="14">
                  <c:v>05/10/2010</c:v>
                </c:pt>
                <c:pt idx="15">
                  <c:v>05/11/2010</c:v>
                </c:pt>
                <c:pt idx="16">
                  <c:v>05/12/2010</c:v>
                </c:pt>
                <c:pt idx="17">
                  <c:v>13/5/2010</c:v>
                </c:pt>
                <c:pt idx="18">
                  <c:v>14/5/2010</c:v>
                </c:pt>
                <c:pt idx="19">
                  <c:v>17/5/2010</c:v>
                </c:pt>
                <c:pt idx="20">
                  <c:v>18/5/2010</c:v>
                </c:pt>
                <c:pt idx="21">
                  <c:v>19/5/2010</c:v>
                </c:pt>
                <c:pt idx="22">
                  <c:v>20/5/2010</c:v>
                </c:pt>
                <c:pt idx="23">
                  <c:v>21/5/2010</c:v>
                </c:pt>
                <c:pt idx="24">
                  <c:v>24/5/2010</c:v>
                </c:pt>
                <c:pt idx="25">
                  <c:v>25/5/2010</c:v>
                </c:pt>
                <c:pt idx="26">
                  <c:v>26/5/2010</c:v>
                </c:pt>
                <c:pt idx="27">
                  <c:v>27/5/2010</c:v>
                </c:pt>
                <c:pt idx="28">
                  <c:v>28/5/2010</c:v>
                </c:pt>
                <c:pt idx="29">
                  <c:v>31/5/2010</c:v>
                </c:pt>
                <c:pt idx="30">
                  <c:v>06/01/2010</c:v>
                </c:pt>
                <c:pt idx="31">
                  <c:v>06/02/2010</c:v>
                </c:pt>
                <c:pt idx="32">
                  <c:v>06/03/2010</c:v>
                </c:pt>
                <c:pt idx="33">
                  <c:v>06/04/2010</c:v>
                </c:pt>
                <c:pt idx="34">
                  <c:v>06/07/2010</c:v>
                </c:pt>
                <c:pt idx="35">
                  <c:v>06/08/2010</c:v>
                </c:pt>
                <c:pt idx="36">
                  <c:v>06/09/2010</c:v>
                </c:pt>
                <c:pt idx="37">
                  <c:v>06/10/2010</c:v>
                </c:pt>
                <c:pt idx="38">
                  <c:v>06/11/2010</c:v>
                </c:pt>
                <c:pt idx="39">
                  <c:v>14/6/2010</c:v>
                </c:pt>
                <c:pt idx="40">
                  <c:v>15/6/2010</c:v>
                </c:pt>
                <c:pt idx="41">
                  <c:v>16/6/2010</c:v>
                </c:pt>
                <c:pt idx="42">
                  <c:v>17/6/2010</c:v>
                </c:pt>
                <c:pt idx="43">
                  <c:v>18/6/2010</c:v>
                </c:pt>
                <c:pt idx="44">
                  <c:v>21/6/2010</c:v>
                </c:pt>
                <c:pt idx="45">
                  <c:v>22/6/2010</c:v>
                </c:pt>
                <c:pt idx="46">
                  <c:v>23/6/2010</c:v>
                </c:pt>
                <c:pt idx="47">
                  <c:v>24/6/2010</c:v>
                </c:pt>
                <c:pt idx="48">
                  <c:v>25/6/2010</c:v>
                </c:pt>
                <c:pt idx="49">
                  <c:v>28/6/2010</c:v>
                </c:pt>
                <c:pt idx="50">
                  <c:v>29/6/2010</c:v>
                </c:pt>
                <c:pt idx="51">
                  <c:v>30/6/2010</c:v>
                </c:pt>
                <c:pt idx="52">
                  <c:v>07/01/2010</c:v>
                </c:pt>
                <c:pt idx="53">
                  <c:v>07/02/2010</c:v>
                </c:pt>
                <c:pt idx="54">
                  <c:v>07/05/2010</c:v>
                </c:pt>
                <c:pt idx="55">
                  <c:v>07/06/2010</c:v>
                </c:pt>
                <c:pt idx="56">
                  <c:v>07/07/2010</c:v>
                </c:pt>
                <c:pt idx="57">
                  <c:v>07/08/2010</c:v>
                </c:pt>
                <c:pt idx="58">
                  <c:v>07/09/2010</c:v>
                </c:pt>
                <c:pt idx="59">
                  <c:v>07/12/2010</c:v>
                </c:pt>
                <c:pt idx="60">
                  <c:v>13/7/2010</c:v>
                </c:pt>
                <c:pt idx="61">
                  <c:v>14/7/2010</c:v>
                </c:pt>
                <c:pt idx="62">
                  <c:v>15/7/2010</c:v>
                </c:pt>
                <c:pt idx="63">
                  <c:v>16/7/2010</c:v>
                </c:pt>
                <c:pt idx="64">
                  <c:v>19/7/2010</c:v>
                </c:pt>
                <c:pt idx="65">
                  <c:v>20/7/2010</c:v>
                </c:pt>
                <c:pt idx="66">
                  <c:v>21/7/2010</c:v>
                </c:pt>
                <c:pt idx="67">
                  <c:v>22/7/2010</c:v>
                </c:pt>
                <c:pt idx="68">
                  <c:v>23/7/2010</c:v>
                </c:pt>
                <c:pt idx="69">
                  <c:v>26/7/2010</c:v>
                </c:pt>
                <c:pt idx="70">
                  <c:v>27/7/2010</c:v>
                </c:pt>
                <c:pt idx="71">
                  <c:v>28/7/2010</c:v>
                </c:pt>
                <c:pt idx="72">
                  <c:v>29/7/2010</c:v>
                </c:pt>
                <c:pt idx="73">
                  <c:v>30/7/2010</c:v>
                </c:pt>
                <c:pt idx="74">
                  <c:v>08/02/2010</c:v>
                </c:pt>
                <c:pt idx="75">
                  <c:v>08/03/2010</c:v>
                </c:pt>
                <c:pt idx="76">
                  <c:v>08/04/2010</c:v>
                </c:pt>
                <c:pt idx="77">
                  <c:v>08/05/2010</c:v>
                </c:pt>
                <c:pt idx="78">
                  <c:v>08/06/2010</c:v>
                </c:pt>
                <c:pt idx="79">
                  <c:v>08/09/2010</c:v>
                </c:pt>
                <c:pt idx="80">
                  <c:v>08/10/2010</c:v>
                </c:pt>
                <c:pt idx="81">
                  <c:v>08/11/2010</c:v>
                </c:pt>
                <c:pt idx="82">
                  <c:v>08/12/2010</c:v>
                </c:pt>
                <c:pt idx="83">
                  <c:v>13/8/2010</c:v>
                </c:pt>
                <c:pt idx="84">
                  <c:v>16/8/2010</c:v>
                </c:pt>
                <c:pt idx="85">
                  <c:v>17/8/2010</c:v>
                </c:pt>
                <c:pt idx="86">
                  <c:v>18/8/2010</c:v>
                </c:pt>
                <c:pt idx="87">
                  <c:v>19/8/2010</c:v>
                </c:pt>
                <c:pt idx="88">
                  <c:v>20/8/2010</c:v>
                </c:pt>
                <c:pt idx="89">
                  <c:v>23/8/2010</c:v>
                </c:pt>
                <c:pt idx="90">
                  <c:v>24/8/2010</c:v>
                </c:pt>
                <c:pt idx="91">
                  <c:v>25/8/2010</c:v>
                </c:pt>
                <c:pt idx="92">
                  <c:v>26/8/2010</c:v>
                </c:pt>
                <c:pt idx="93">
                  <c:v>27/8/2010</c:v>
                </c:pt>
                <c:pt idx="94">
                  <c:v>30/8/2010</c:v>
                </c:pt>
                <c:pt idx="95">
                  <c:v>31/8/2010</c:v>
                </c:pt>
                <c:pt idx="96">
                  <c:v>09/01/2010</c:v>
                </c:pt>
                <c:pt idx="97">
                  <c:v>09/02/2010</c:v>
                </c:pt>
                <c:pt idx="98">
                  <c:v>09/03/2010</c:v>
                </c:pt>
                <c:pt idx="99">
                  <c:v>09/06/2010</c:v>
                </c:pt>
                <c:pt idx="100">
                  <c:v>09/07/2010</c:v>
                </c:pt>
                <c:pt idx="101">
                  <c:v>09/08/2010</c:v>
                </c:pt>
                <c:pt idx="102">
                  <c:v>09/09/2010</c:v>
                </c:pt>
                <c:pt idx="103">
                  <c:v>09/10/2010</c:v>
                </c:pt>
                <c:pt idx="104">
                  <c:v>13/9/2010</c:v>
                </c:pt>
                <c:pt idx="105">
                  <c:v>14/9/2010</c:v>
                </c:pt>
                <c:pt idx="106">
                  <c:v>15/9/2010</c:v>
                </c:pt>
                <c:pt idx="107">
                  <c:v>16/9/2010</c:v>
                </c:pt>
                <c:pt idx="108">
                  <c:v>17/9/2010</c:v>
                </c:pt>
                <c:pt idx="109">
                  <c:v>20/9/2010</c:v>
                </c:pt>
                <c:pt idx="110">
                  <c:v>21/9/2010</c:v>
                </c:pt>
                <c:pt idx="111">
                  <c:v>22/9/2010</c:v>
                </c:pt>
                <c:pt idx="112">
                  <c:v>23/9/2010</c:v>
                </c:pt>
                <c:pt idx="113">
                  <c:v>24/9/2010</c:v>
                </c:pt>
                <c:pt idx="114">
                  <c:v>27/9/2010</c:v>
                </c:pt>
                <c:pt idx="115">
                  <c:v>28/9/2010</c:v>
                </c:pt>
                <c:pt idx="116">
                  <c:v>29/9/2010</c:v>
                </c:pt>
                <c:pt idx="117">
                  <c:v>30/9/2010</c:v>
                </c:pt>
                <c:pt idx="118">
                  <c:v>10/01/2010</c:v>
                </c:pt>
                <c:pt idx="119">
                  <c:v>10/04/2010</c:v>
                </c:pt>
                <c:pt idx="120">
                  <c:v>10/05/2010</c:v>
                </c:pt>
                <c:pt idx="121">
                  <c:v>10/06/2010</c:v>
                </c:pt>
                <c:pt idx="122">
                  <c:v>10/07/2010</c:v>
                </c:pt>
                <c:pt idx="123">
                  <c:v>10/08/2010</c:v>
                </c:pt>
                <c:pt idx="124">
                  <c:v>10/11/2010</c:v>
                </c:pt>
                <c:pt idx="125">
                  <c:v>10/12/2010</c:v>
                </c:pt>
                <c:pt idx="126">
                  <c:v>13/10/2010</c:v>
                </c:pt>
                <c:pt idx="127">
                  <c:v>14/10/2010</c:v>
                </c:pt>
                <c:pt idx="128">
                  <c:v>15/10/2010</c:v>
                </c:pt>
                <c:pt idx="129">
                  <c:v>18/10/2010</c:v>
                </c:pt>
                <c:pt idx="130">
                  <c:v>19/10/2010</c:v>
                </c:pt>
                <c:pt idx="131">
                  <c:v>20/10/2010</c:v>
                </c:pt>
                <c:pt idx="132">
                  <c:v>21/10/2010</c:v>
                </c:pt>
                <c:pt idx="133">
                  <c:v>22/10/2010</c:v>
                </c:pt>
                <c:pt idx="134">
                  <c:v>25/10/2010</c:v>
                </c:pt>
                <c:pt idx="135">
                  <c:v>26/10/2010</c:v>
                </c:pt>
                <c:pt idx="136">
                  <c:v>27/10/2010</c:v>
                </c:pt>
                <c:pt idx="137">
                  <c:v>28/10/2010</c:v>
                </c:pt>
                <c:pt idx="138">
                  <c:v>29/10/2010</c:v>
                </c:pt>
                <c:pt idx="139">
                  <c:v>11/01/2010</c:v>
                </c:pt>
                <c:pt idx="140">
                  <c:v>11/02/2010</c:v>
                </c:pt>
                <c:pt idx="141">
                  <c:v>11/03/2010</c:v>
                </c:pt>
                <c:pt idx="142">
                  <c:v>11/04/2010</c:v>
                </c:pt>
                <c:pt idx="143">
                  <c:v>11/05/2010</c:v>
                </c:pt>
                <c:pt idx="144">
                  <c:v>11/08/2010</c:v>
                </c:pt>
                <c:pt idx="145">
                  <c:v>11/09/2010</c:v>
                </c:pt>
                <c:pt idx="146">
                  <c:v>11/10/2010</c:v>
                </c:pt>
                <c:pt idx="147">
                  <c:v>11/11/2010</c:v>
                </c:pt>
                <c:pt idx="148">
                  <c:v>11/12/2010</c:v>
                </c:pt>
                <c:pt idx="149">
                  <c:v>15/11/2010</c:v>
                </c:pt>
                <c:pt idx="150">
                  <c:v>16/11/2010</c:v>
                </c:pt>
                <c:pt idx="151">
                  <c:v>17/11/2010</c:v>
                </c:pt>
                <c:pt idx="152">
                  <c:v>18/11/2010</c:v>
                </c:pt>
                <c:pt idx="153">
                  <c:v>19/11/2010</c:v>
                </c:pt>
                <c:pt idx="154">
                  <c:v>22/11/2010</c:v>
                </c:pt>
                <c:pt idx="155">
                  <c:v>23/11/2010</c:v>
                </c:pt>
                <c:pt idx="156">
                  <c:v>24/11/2010</c:v>
                </c:pt>
                <c:pt idx="157">
                  <c:v>25/11/2010</c:v>
                </c:pt>
                <c:pt idx="158">
                  <c:v>26/11/2010</c:v>
                </c:pt>
                <c:pt idx="159">
                  <c:v>29/11/2010</c:v>
                </c:pt>
                <c:pt idx="160">
                  <c:v>30/11/2010</c:v>
                </c:pt>
                <c:pt idx="161">
                  <c:v>12/01/2010</c:v>
                </c:pt>
                <c:pt idx="162">
                  <c:v>12/02/2010</c:v>
                </c:pt>
                <c:pt idx="163">
                  <c:v>12/03/2010</c:v>
                </c:pt>
                <c:pt idx="164">
                  <c:v>12/06/2010</c:v>
                </c:pt>
                <c:pt idx="165">
                  <c:v>12/07/2010</c:v>
                </c:pt>
                <c:pt idx="166">
                  <c:v>12/08/2010</c:v>
                </c:pt>
                <c:pt idx="167">
                  <c:v>12/09/2010</c:v>
                </c:pt>
                <c:pt idx="168">
                  <c:v>12/10/2010</c:v>
                </c:pt>
                <c:pt idx="169">
                  <c:v>13/12/2010</c:v>
                </c:pt>
                <c:pt idx="170">
                  <c:v>14/12/2010</c:v>
                </c:pt>
                <c:pt idx="171">
                  <c:v>15/12/2010</c:v>
                </c:pt>
                <c:pt idx="172">
                  <c:v>16/12/2010</c:v>
                </c:pt>
                <c:pt idx="173">
                  <c:v>17/12/2010</c:v>
                </c:pt>
                <c:pt idx="174">
                  <c:v>20/12/2010</c:v>
                </c:pt>
                <c:pt idx="175">
                  <c:v>21/12/2010</c:v>
                </c:pt>
                <c:pt idx="176">
                  <c:v>22/12/2010</c:v>
                </c:pt>
                <c:pt idx="177">
                  <c:v>23/12/2010</c:v>
                </c:pt>
                <c:pt idx="178">
                  <c:v>24/12/2010</c:v>
                </c:pt>
                <c:pt idx="179">
                  <c:v>27/12/2010</c:v>
                </c:pt>
                <c:pt idx="180">
                  <c:v>28/12/2010</c:v>
                </c:pt>
                <c:pt idx="181">
                  <c:v>29/12/2010</c:v>
                </c:pt>
                <c:pt idx="182">
                  <c:v>30/12/2010</c:v>
                </c:pt>
                <c:pt idx="183">
                  <c:v>31/12/2010</c:v>
                </c:pt>
                <c:pt idx="184">
                  <c:v>01/03/2011</c:v>
                </c:pt>
                <c:pt idx="185">
                  <c:v>01/04/2011</c:v>
                </c:pt>
                <c:pt idx="186">
                  <c:v>01/05/2011</c:v>
                </c:pt>
                <c:pt idx="187">
                  <c:v>01/06/2011</c:v>
                </c:pt>
                <c:pt idx="188">
                  <c:v>01/07/2011</c:v>
                </c:pt>
                <c:pt idx="189">
                  <c:v>01/10/2011</c:v>
                </c:pt>
                <c:pt idx="190">
                  <c:v>01/11/2011</c:v>
                </c:pt>
                <c:pt idx="191">
                  <c:v>01/12/2011</c:v>
                </c:pt>
                <c:pt idx="192">
                  <c:v>13/1/2011</c:v>
                </c:pt>
                <c:pt idx="193">
                  <c:v>14/1/2011</c:v>
                </c:pt>
                <c:pt idx="194">
                  <c:v>17/1/2011</c:v>
                </c:pt>
                <c:pt idx="195">
                  <c:v>18/1/2011</c:v>
                </c:pt>
                <c:pt idx="196">
                  <c:v>19/1/2011</c:v>
                </c:pt>
                <c:pt idx="197">
                  <c:v>20/1/2011</c:v>
                </c:pt>
                <c:pt idx="198">
                  <c:v>21/1/2011</c:v>
                </c:pt>
                <c:pt idx="199">
                  <c:v>24/1/2011</c:v>
                </c:pt>
                <c:pt idx="200">
                  <c:v>25/1/2011</c:v>
                </c:pt>
                <c:pt idx="201">
                  <c:v>26/1/2011</c:v>
                </c:pt>
                <c:pt idx="202">
                  <c:v>27/1/2011</c:v>
                </c:pt>
                <c:pt idx="203">
                  <c:v>28/1/2011</c:v>
                </c:pt>
                <c:pt idx="204">
                  <c:v>31/1/2011</c:v>
                </c:pt>
                <c:pt idx="205">
                  <c:v>02/01/2011</c:v>
                </c:pt>
                <c:pt idx="206">
                  <c:v>02/02/2011</c:v>
                </c:pt>
                <c:pt idx="207">
                  <c:v>02/03/2011</c:v>
                </c:pt>
                <c:pt idx="208">
                  <c:v>02/04/2011</c:v>
                </c:pt>
                <c:pt idx="209">
                  <c:v>02/07/2011</c:v>
                </c:pt>
                <c:pt idx="210">
                  <c:v>02/08/2011</c:v>
                </c:pt>
                <c:pt idx="211">
                  <c:v>02/09/2011</c:v>
                </c:pt>
                <c:pt idx="212">
                  <c:v>02/10/2011</c:v>
                </c:pt>
                <c:pt idx="213">
                  <c:v>02/11/2011</c:v>
                </c:pt>
                <c:pt idx="214">
                  <c:v>14/2/2011</c:v>
                </c:pt>
                <c:pt idx="215">
                  <c:v>15/2/2011</c:v>
                </c:pt>
                <c:pt idx="216">
                  <c:v>16/2/2011</c:v>
                </c:pt>
                <c:pt idx="217">
                  <c:v>17/2/2011</c:v>
                </c:pt>
                <c:pt idx="218">
                  <c:v>18/2/2011</c:v>
                </c:pt>
                <c:pt idx="219">
                  <c:v>21/2/2011</c:v>
                </c:pt>
                <c:pt idx="220">
                  <c:v>22/2/2011</c:v>
                </c:pt>
                <c:pt idx="221">
                  <c:v>23/2/2011</c:v>
                </c:pt>
                <c:pt idx="222">
                  <c:v>24/2/2011</c:v>
                </c:pt>
                <c:pt idx="223">
                  <c:v>25/2/2011</c:v>
                </c:pt>
                <c:pt idx="224">
                  <c:v>28/2/2011</c:v>
                </c:pt>
                <c:pt idx="225">
                  <c:v>03/01/2011</c:v>
                </c:pt>
                <c:pt idx="226">
                  <c:v>03/02/2011</c:v>
                </c:pt>
                <c:pt idx="227">
                  <c:v>03/03/2011</c:v>
                </c:pt>
                <c:pt idx="228">
                  <c:v>03/04/2011</c:v>
                </c:pt>
                <c:pt idx="229">
                  <c:v>03/07/2011</c:v>
                </c:pt>
                <c:pt idx="230">
                  <c:v>03/08/2011</c:v>
                </c:pt>
                <c:pt idx="231">
                  <c:v>03/09/2011</c:v>
                </c:pt>
                <c:pt idx="232">
                  <c:v>03/10/2011</c:v>
                </c:pt>
                <c:pt idx="233">
                  <c:v>03/11/2011</c:v>
                </c:pt>
                <c:pt idx="234">
                  <c:v>14/3/2011</c:v>
                </c:pt>
                <c:pt idx="235">
                  <c:v>15/3/2011</c:v>
                </c:pt>
                <c:pt idx="236">
                  <c:v>16/3/2011</c:v>
                </c:pt>
                <c:pt idx="237">
                  <c:v>17/3/2011</c:v>
                </c:pt>
                <c:pt idx="238">
                  <c:v>18/3/2011</c:v>
                </c:pt>
                <c:pt idx="239">
                  <c:v>21/3/2011</c:v>
                </c:pt>
                <c:pt idx="240">
                  <c:v>22/3/2011</c:v>
                </c:pt>
                <c:pt idx="241">
                  <c:v>23/3/2011</c:v>
                </c:pt>
                <c:pt idx="242">
                  <c:v>24/3/2011</c:v>
                </c:pt>
                <c:pt idx="243">
                  <c:v>25/3/2011</c:v>
                </c:pt>
                <c:pt idx="244">
                  <c:v>28/3/2011</c:v>
                </c:pt>
                <c:pt idx="245">
                  <c:v>29/3/2011</c:v>
                </c:pt>
                <c:pt idx="246">
                  <c:v>30/3/2011</c:v>
                </c:pt>
                <c:pt idx="247">
                  <c:v>31/3/2011</c:v>
                </c:pt>
                <c:pt idx="248">
                  <c:v>04/01/2011</c:v>
                </c:pt>
                <c:pt idx="249">
                  <c:v>04/04/2011</c:v>
                </c:pt>
                <c:pt idx="250">
                  <c:v>04/05/2011</c:v>
                </c:pt>
                <c:pt idx="251">
                  <c:v>04/06/2011</c:v>
                </c:pt>
                <c:pt idx="252">
                  <c:v>04/07/2011</c:v>
                </c:pt>
                <c:pt idx="253">
                  <c:v>04/08/2011</c:v>
                </c:pt>
                <c:pt idx="254">
                  <c:v>04/11/2011</c:v>
                </c:pt>
                <c:pt idx="255">
                  <c:v>04/12/2011</c:v>
                </c:pt>
                <c:pt idx="256">
                  <c:v>13/4/2011</c:v>
                </c:pt>
                <c:pt idx="257">
                  <c:v>14/4/2011</c:v>
                </c:pt>
                <c:pt idx="258">
                  <c:v>15/4/2011</c:v>
                </c:pt>
                <c:pt idx="259">
                  <c:v>18/4/2011</c:v>
                </c:pt>
                <c:pt idx="260">
                  <c:v>19/4/2011</c:v>
                </c:pt>
                <c:pt idx="261">
                  <c:v>20/4/2011</c:v>
                </c:pt>
                <c:pt idx="262">
                  <c:v>21/4/2011</c:v>
                </c:pt>
                <c:pt idx="263">
                  <c:v>22/4/2011</c:v>
                </c:pt>
                <c:pt idx="264">
                  <c:v>25/4/2011</c:v>
                </c:pt>
                <c:pt idx="265">
                  <c:v>26/4/2011</c:v>
                </c:pt>
                <c:pt idx="266">
                  <c:v>27/4/2011</c:v>
                </c:pt>
                <c:pt idx="267">
                  <c:v>28/4/2011</c:v>
                </c:pt>
                <c:pt idx="268">
                  <c:v>29/4/2011</c:v>
                </c:pt>
                <c:pt idx="269">
                  <c:v>05/02/2011</c:v>
                </c:pt>
                <c:pt idx="270">
                  <c:v>05/03/2011</c:v>
                </c:pt>
                <c:pt idx="271">
                  <c:v>05/04/2011</c:v>
                </c:pt>
                <c:pt idx="272">
                  <c:v>05/05/2011</c:v>
                </c:pt>
                <c:pt idx="273">
                  <c:v>05/06/2011</c:v>
                </c:pt>
                <c:pt idx="274">
                  <c:v>05/09/2011</c:v>
                </c:pt>
                <c:pt idx="275">
                  <c:v>05/10/2011</c:v>
                </c:pt>
                <c:pt idx="276">
                  <c:v>05/11/2011</c:v>
                </c:pt>
                <c:pt idx="277">
                  <c:v>05/12/2011</c:v>
                </c:pt>
                <c:pt idx="278">
                  <c:v>13/5/2011</c:v>
                </c:pt>
                <c:pt idx="279">
                  <c:v>16/5/2011</c:v>
                </c:pt>
                <c:pt idx="280">
                  <c:v>17/5/2011</c:v>
                </c:pt>
                <c:pt idx="281">
                  <c:v>18/5/2011</c:v>
                </c:pt>
                <c:pt idx="282">
                  <c:v>19/5/2011</c:v>
                </c:pt>
                <c:pt idx="283">
                  <c:v>20/5/2011</c:v>
                </c:pt>
                <c:pt idx="284">
                  <c:v>23/5/2011</c:v>
                </c:pt>
                <c:pt idx="285">
                  <c:v>24/5/2011</c:v>
                </c:pt>
                <c:pt idx="286">
                  <c:v>25/5/2011</c:v>
                </c:pt>
                <c:pt idx="287">
                  <c:v>26/5/2011</c:v>
                </c:pt>
                <c:pt idx="288">
                  <c:v>27/5/2011</c:v>
                </c:pt>
                <c:pt idx="289">
                  <c:v>30/5/2011</c:v>
                </c:pt>
                <c:pt idx="290">
                  <c:v>31/5/2011</c:v>
                </c:pt>
                <c:pt idx="291">
                  <c:v>06/01/2011</c:v>
                </c:pt>
                <c:pt idx="292">
                  <c:v>06/02/2011</c:v>
                </c:pt>
                <c:pt idx="293">
                  <c:v>06/03/2011</c:v>
                </c:pt>
                <c:pt idx="294">
                  <c:v>06/06/2011</c:v>
                </c:pt>
                <c:pt idx="295">
                  <c:v>06/07/2011</c:v>
                </c:pt>
                <c:pt idx="296">
                  <c:v>06/08/2011</c:v>
                </c:pt>
                <c:pt idx="297">
                  <c:v>06/09/2011</c:v>
                </c:pt>
                <c:pt idx="298">
                  <c:v>06/10/2011</c:v>
                </c:pt>
                <c:pt idx="299">
                  <c:v>13/6/2011</c:v>
                </c:pt>
                <c:pt idx="300">
                  <c:v>14/6/2011</c:v>
                </c:pt>
                <c:pt idx="301">
                  <c:v>15/6/2011</c:v>
                </c:pt>
                <c:pt idx="302">
                  <c:v>16/6/2011</c:v>
                </c:pt>
                <c:pt idx="303">
                  <c:v>17/6/2011</c:v>
                </c:pt>
                <c:pt idx="304">
                  <c:v>20/6/2011</c:v>
                </c:pt>
                <c:pt idx="305">
                  <c:v>21/6/2011</c:v>
                </c:pt>
                <c:pt idx="306">
                  <c:v>22/6/2011</c:v>
                </c:pt>
                <c:pt idx="307">
                  <c:v>23/6/2011</c:v>
                </c:pt>
                <c:pt idx="308">
                  <c:v>24/6/2011</c:v>
                </c:pt>
                <c:pt idx="309">
                  <c:v>27/6/2011</c:v>
                </c:pt>
                <c:pt idx="310">
                  <c:v>28/6/2011</c:v>
                </c:pt>
                <c:pt idx="311">
                  <c:v>29/6/2011</c:v>
                </c:pt>
                <c:pt idx="312">
                  <c:v>30/6/2011</c:v>
                </c:pt>
                <c:pt idx="313">
                  <c:v>07/01/2011</c:v>
                </c:pt>
                <c:pt idx="314">
                  <c:v>07/04/2011</c:v>
                </c:pt>
                <c:pt idx="315">
                  <c:v>07/05/2011</c:v>
                </c:pt>
                <c:pt idx="316">
                  <c:v>07/06/2011</c:v>
                </c:pt>
                <c:pt idx="317">
                  <c:v>07/07/2011</c:v>
                </c:pt>
                <c:pt idx="318">
                  <c:v>07/08/2011</c:v>
                </c:pt>
                <c:pt idx="319">
                  <c:v>07/11/2011</c:v>
                </c:pt>
                <c:pt idx="320">
                  <c:v>07/12/2011</c:v>
                </c:pt>
                <c:pt idx="321">
                  <c:v>13/7/2011</c:v>
                </c:pt>
                <c:pt idx="322">
                  <c:v>14/7/2011</c:v>
                </c:pt>
                <c:pt idx="323">
                  <c:v>15/7/2011</c:v>
                </c:pt>
                <c:pt idx="324">
                  <c:v>18/7/2011</c:v>
                </c:pt>
                <c:pt idx="325">
                  <c:v>19/7/2011</c:v>
                </c:pt>
                <c:pt idx="326">
                  <c:v>20/7/2011</c:v>
                </c:pt>
                <c:pt idx="327">
                  <c:v>21/7/2011</c:v>
                </c:pt>
                <c:pt idx="328">
                  <c:v>22/7/2011</c:v>
                </c:pt>
                <c:pt idx="329">
                  <c:v>25/7/2011</c:v>
                </c:pt>
                <c:pt idx="330">
                  <c:v>26/7/2011</c:v>
                </c:pt>
                <c:pt idx="331">
                  <c:v>27/7/2011</c:v>
                </c:pt>
                <c:pt idx="332">
                  <c:v>28/7/2011</c:v>
                </c:pt>
                <c:pt idx="333">
                  <c:v>29/7/2011</c:v>
                </c:pt>
                <c:pt idx="334">
                  <c:v>08/01/2011</c:v>
                </c:pt>
                <c:pt idx="335">
                  <c:v>08/02/2011</c:v>
                </c:pt>
                <c:pt idx="336">
                  <c:v>08/03/2011</c:v>
                </c:pt>
                <c:pt idx="337">
                  <c:v>08/04/2011</c:v>
                </c:pt>
                <c:pt idx="338">
                  <c:v>08/05/2011</c:v>
                </c:pt>
                <c:pt idx="339">
                  <c:v>08/08/2011</c:v>
                </c:pt>
                <c:pt idx="340">
                  <c:v>08/09/2011</c:v>
                </c:pt>
                <c:pt idx="341">
                  <c:v>08/10/2011</c:v>
                </c:pt>
                <c:pt idx="342">
                  <c:v>08/11/2011</c:v>
                </c:pt>
                <c:pt idx="343">
                  <c:v>08/12/2011</c:v>
                </c:pt>
                <c:pt idx="344">
                  <c:v>15/8/2011</c:v>
                </c:pt>
                <c:pt idx="345">
                  <c:v>16/8/2011</c:v>
                </c:pt>
                <c:pt idx="346">
                  <c:v>17/8/2011</c:v>
                </c:pt>
                <c:pt idx="347">
                  <c:v>18/8/2011</c:v>
                </c:pt>
                <c:pt idx="348">
                  <c:v>19/8/2011</c:v>
                </c:pt>
                <c:pt idx="349">
                  <c:v>22/8/2011</c:v>
                </c:pt>
                <c:pt idx="350">
                  <c:v>23/8/2011</c:v>
                </c:pt>
                <c:pt idx="351">
                  <c:v>24/8/2011</c:v>
                </c:pt>
                <c:pt idx="352">
                  <c:v>25/8/2011</c:v>
                </c:pt>
                <c:pt idx="353">
                  <c:v>26/8/2011</c:v>
                </c:pt>
                <c:pt idx="354">
                  <c:v>29/8/2011</c:v>
                </c:pt>
                <c:pt idx="355">
                  <c:v>30/8/2011</c:v>
                </c:pt>
                <c:pt idx="356">
                  <c:v>31/8/2011</c:v>
                </c:pt>
                <c:pt idx="357">
                  <c:v>09/01/2011</c:v>
                </c:pt>
                <c:pt idx="358">
                  <c:v>09/02/2011</c:v>
                </c:pt>
                <c:pt idx="359">
                  <c:v>09/05/2011</c:v>
                </c:pt>
                <c:pt idx="360">
                  <c:v>09/06/2011</c:v>
                </c:pt>
                <c:pt idx="361">
                  <c:v>09/07/2011</c:v>
                </c:pt>
                <c:pt idx="362">
                  <c:v>09/08/2011</c:v>
                </c:pt>
                <c:pt idx="363">
                  <c:v>09/09/2011</c:v>
                </c:pt>
                <c:pt idx="364">
                  <c:v>09/12/2011</c:v>
                </c:pt>
                <c:pt idx="365">
                  <c:v>13/9/2011</c:v>
                </c:pt>
                <c:pt idx="366">
                  <c:v>14/9/2011</c:v>
                </c:pt>
                <c:pt idx="367">
                  <c:v>15/9/2011</c:v>
                </c:pt>
                <c:pt idx="368">
                  <c:v>16/9/2011</c:v>
                </c:pt>
                <c:pt idx="369">
                  <c:v>19/9/2011</c:v>
                </c:pt>
                <c:pt idx="370">
                  <c:v>20/9/2011</c:v>
                </c:pt>
                <c:pt idx="371">
                  <c:v>21/9/2011</c:v>
                </c:pt>
                <c:pt idx="372">
                  <c:v>22/9/2011</c:v>
                </c:pt>
                <c:pt idx="373">
                  <c:v>23/9/2011</c:v>
                </c:pt>
                <c:pt idx="374">
                  <c:v>26/9/2011</c:v>
                </c:pt>
                <c:pt idx="375">
                  <c:v>27/9/2011</c:v>
                </c:pt>
                <c:pt idx="376">
                  <c:v>28/9/2011</c:v>
                </c:pt>
                <c:pt idx="377">
                  <c:v>29/9/2011</c:v>
                </c:pt>
                <c:pt idx="378">
                  <c:v>30/9/2011</c:v>
                </c:pt>
                <c:pt idx="379">
                  <c:v>10/03/2011</c:v>
                </c:pt>
                <c:pt idx="380">
                  <c:v>10/04/2011</c:v>
                </c:pt>
                <c:pt idx="381">
                  <c:v>10/05/2011</c:v>
                </c:pt>
                <c:pt idx="382">
                  <c:v>10/06/2011</c:v>
                </c:pt>
                <c:pt idx="383">
                  <c:v>10/07/2011</c:v>
                </c:pt>
                <c:pt idx="384">
                  <c:v>10/10/2011</c:v>
                </c:pt>
                <c:pt idx="385">
                  <c:v>10/11/2011</c:v>
                </c:pt>
                <c:pt idx="386">
                  <c:v>10/12/2011</c:v>
                </c:pt>
                <c:pt idx="387">
                  <c:v>13/10/2011</c:v>
                </c:pt>
                <c:pt idx="388">
                  <c:v>14/10/2011</c:v>
                </c:pt>
                <c:pt idx="389">
                  <c:v>17/10/2011</c:v>
                </c:pt>
                <c:pt idx="390">
                  <c:v>18/10/2011</c:v>
                </c:pt>
                <c:pt idx="391">
                  <c:v>19/10/2011</c:v>
                </c:pt>
                <c:pt idx="392">
                  <c:v>20/10/2011</c:v>
                </c:pt>
                <c:pt idx="393">
                  <c:v>21/10/2011</c:v>
                </c:pt>
                <c:pt idx="394">
                  <c:v>24/10/2011</c:v>
                </c:pt>
                <c:pt idx="395">
                  <c:v>25/10/2011</c:v>
                </c:pt>
                <c:pt idx="396">
                  <c:v>26/10/2011</c:v>
                </c:pt>
                <c:pt idx="397">
                  <c:v>27/10/2011</c:v>
                </c:pt>
                <c:pt idx="398">
                  <c:v>28/10/2011</c:v>
                </c:pt>
                <c:pt idx="399">
                  <c:v>31/10/2011</c:v>
                </c:pt>
                <c:pt idx="400">
                  <c:v>11/01/2011</c:v>
                </c:pt>
                <c:pt idx="401">
                  <c:v>11/02/2011</c:v>
                </c:pt>
                <c:pt idx="402">
                  <c:v>11/03/2011</c:v>
                </c:pt>
                <c:pt idx="403">
                  <c:v>11/04/2011</c:v>
                </c:pt>
                <c:pt idx="404">
                  <c:v>11/07/2011</c:v>
                </c:pt>
                <c:pt idx="405">
                  <c:v>11/08/2011</c:v>
                </c:pt>
                <c:pt idx="406">
                  <c:v>11/09/2011</c:v>
                </c:pt>
                <c:pt idx="407">
                  <c:v>11/10/2011</c:v>
                </c:pt>
                <c:pt idx="408">
                  <c:v>11/11/2011</c:v>
                </c:pt>
                <c:pt idx="409">
                  <c:v>14/11/2011</c:v>
                </c:pt>
                <c:pt idx="410">
                  <c:v>15/11/2011</c:v>
                </c:pt>
                <c:pt idx="411">
                  <c:v>16/11/2011</c:v>
                </c:pt>
                <c:pt idx="412">
                  <c:v>17/11/2011</c:v>
                </c:pt>
                <c:pt idx="413">
                  <c:v>18/11/2011</c:v>
                </c:pt>
                <c:pt idx="414">
                  <c:v>21/11/2011</c:v>
                </c:pt>
                <c:pt idx="415">
                  <c:v>22/11/2011</c:v>
                </c:pt>
                <c:pt idx="416">
                  <c:v>23/11/2011</c:v>
                </c:pt>
                <c:pt idx="417">
                  <c:v>24/11/2011</c:v>
                </c:pt>
                <c:pt idx="418">
                  <c:v>25/11/2011</c:v>
                </c:pt>
                <c:pt idx="419">
                  <c:v>28/11/2011</c:v>
                </c:pt>
                <c:pt idx="420">
                  <c:v>29/11/2011</c:v>
                </c:pt>
                <c:pt idx="421">
                  <c:v>30/11/2011</c:v>
                </c:pt>
                <c:pt idx="422">
                  <c:v>12/01/2011</c:v>
                </c:pt>
                <c:pt idx="423">
                  <c:v>12/02/2011</c:v>
                </c:pt>
                <c:pt idx="424">
                  <c:v>12/05/2011</c:v>
                </c:pt>
                <c:pt idx="425">
                  <c:v>12/06/2011</c:v>
                </c:pt>
                <c:pt idx="426">
                  <c:v>12/07/2011</c:v>
                </c:pt>
                <c:pt idx="427">
                  <c:v>12/08/2011</c:v>
                </c:pt>
                <c:pt idx="428">
                  <c:v>12/09/2011</c:v>
                </c:pt>
                <c:pt idx="429">
                  <c:v>12/12/2011</c:v>
                </c:pt>
                <c:pt idx="430">
                  <c:v>13/12/2011</c:v>
                </c:pt>
                <c:pt idx="431">
                  <c:v>14/12/2011</c:v>
                </c:pt>
                <c:pt idx="432">
                  <c:v>15/12/2011</c:v>
                </c:pt>
                <c:pt idx="433">
                  <c:v>16/12/2011</c:v>
                </c:pt>
                <c:pt idx="434">
                  <c:v>19/12/2011</c:v>
                </c:pt>
                <c:pt idx="435">
                  <c:v>20/12/2011</c:v>
                </c:pt>
                <c:pt idx="436">
                  <c:v>21/12/2011</c:v>
                </c:pt>
                <c:pt idx="437">
                  <c:v>22/12/2011</c:v>
                </c:pt>
                <c:pt idx="438">
                  <c:v>23/12/2011</c:v>
                </c:pt>
                <c:pt idx="439">
                  <c:v>26/12/2011</c:v>
                </c:pt>
                <c:pt idx="440">
                  <c:v>27/12/2011</c:v>
                </c:pt>
                <c:pt idx="441">
                  <c:v>28/12/2011</c:v>
                </c:pt>
                <c:pt idx="442">
                  <c:v>29/12/2011</c:v>
                </c:pt>
                <c:pt idx="443">
                  <c:v>30/12/2011</c:v>
                </c:pt>
                <c:pt idx="444">
                  <c:v>01/02/2012</c:v>
                </c:pt>
                <c:pt idx="445">
                  <c:v>01/03/2012</c:v>
                </c:pt>
                <c:pt idx="446">
                  <c:v>01/04/2012</c:v>
                </c:pt>
                <c:pt idx="447">
                  <c:v>01/05/2012</c:v>
                </c:pt>
                <c:pt idx="448">
                  <c:v>01/06/2012</c:v>
                </c:pt>
                <c:pt idx="449">
                  <c:v>01/09/2012</c:v>
                </c:pt>
                <c:pt idx="450">
                  <c:v>01/10/2012</c:v>
                </c:pt>
                <c:pt idx="451">
                  <c:v>01/11/2012</c:v>
                </c:pt>
                <c:pt idx="452">
                  <c:v>01/12/2012</c:v>
                </c:pt>
                <c:pt idx="453">
                  <c:v>13/1/2012</c:v>
                </c:pt>
                <c:pt idx="454">
                  <c:v>16/1/2012</c:v>
                </c:pt>
                <c:pt idx="455">
                  <c:v>17/1/2012</c:v>
                </c:pt>
                <c:pt idx="456">
                  <c:v>18/1/2012</c:v>
                </c:pt>
                <c:pt idx="457">
                  <c:v>19/1/2012</c:v>
                </c:pt>
                <c:pt idx="458">
                  <c:v>20/1/2012</c:v>
                </c:pt>
                <c:pt idx="459">
                  <c:v>23/1/2012</c:v>
                </c:pt>
                <c:pt idx="460">
                  <c:v>24/1/2012</c:v>
                </c:pt>
                <c:pt idx="461">
                  <c:v>25/1/2012</c:v>
                </c:pt>
                <c:pt idx="462">
                  <c:v>26/1/2012</c:v>
                </c:pt>
                <c:pt idx="463">
                  <c:v>27/1/2012</c:v>
                </c:pt>
                <c:pt idx="464">
                  <c:v>30/1/2012</c:v>
                </c:pt>
                <c:pt idx="465">
                  <c:v>31/1/2012</c:v>
                </c:pt>
                <c:pt idx="466">
                  <c:v>02/01/2012</c:v>
                </c:pt>
                <c:pt idx="467">
                  <c:v>02/02/2012</c:v>
                </c:pt>
                <c:pt idx="468">
                  <c:v>02/03/2012</c:v>
                </c:pt>
                <c:pt idx="469">
                  <c:v>02/06/2012</c:v>
                </c:pt>
                <c:pt idx="470">
                  <c:v>02/07/2012</c:v>
                </c:pt>
                <c:pt idx="471">
                  <c:v>02/08/2012</c:v>
                </c:pt>
                <c:pt idx="472">
                  <c:v>02/09/2012</c:v>
                </c:pt>
                <c:pt idx="473">
                  <c:v>02/10/2012</c:v>
                </c:pt>
                <c:pt idx="474">
                  <c:v>13/2/2012</c:v>
                </c:pt>
                <c:pt idx="475">
                  <c:v>14/2/2012</c:v>
                </c:pt>
                <c:pt idx="476">
                  <c:v>15/2/2012</c:v>
                </c:pt>
                <c:pt idx="477">
                  <c:v>16/2/2012</c:v>
                </c:pt>
                <c:pt idx="478">
                  <c:v>17/2/2012</c:v>
                </c:pt>
                <c:pt idx="479">
                  <c:v>20/2/2012</c:v>
                </c:pt>
                <c:pt idx="480">
                  <c:v>21/2/2012</c:v>
                </c:pt>
                <c:pt idx="481">
                  <c:v>22/2/2012</c:v>
                </c:pt>
                <c:pt idx="482">
                  <c:v>23/2/2012</c:v>
                </c:pt>
                <c:pt idx="483">
                  <c:v>24/2/2012</c:v>
                </c:pt>
                <c:pt idx="484">
                  <c:v>27/2/2012</c:v>
                </c:pt>
                <c:pt idx="485">
                  <c:v>28/2/2012</c:v>
                </c:pt>
                <c:pt idx="486">
                  <c:v>29/2/2012</c:v>
                </c:pt>
                <c:pt idx="487">
                  <c:v>03/01/2012</c:v>
                </c:pt>
                <c:pt idx="488">
                  <c:v>03/02/2012</c:v>
                </c:pt>
                <c:pt idx="489">
                  <c:v>03/05/2012</c:v>
                </c:pt>
                <c:pt idx="490">
                  <c:v>03/06/2012</c:v>
                </c:pt>
                <c:pt idx="491">
                  <c:v>03/07/2012</c:v>
                </c:pt>
                <c:pt idx="492">
                  <c:v>03/08/2012</c:v>
                </c:pt>
                <c:pt idx="493">
                  <c:v>03/09/2012</c:v>
                </c:pt>
                <c:pt idx="494">
                  <c:v>03/12/2012</c:v>
                </c:pt>
                <c:pt idx="495">
                  <c:v>13/3/2012</c:v>
                </c:pt>
                <c:pt idx="496">
                  <c:v>14/3/2012</c:v>
                </c:pt>
                <c:pt idx="497">
                  <c:v>15/3/2012</c:v>
                </c:pt>
                <c:pt idx="498">
                  <c:v>16/3/2012</c:v>
                </c:pt>
                <c:pt idx="499">
                  <c:v>19/3/2012</c:v>
                </c:pt>
                <c:pt idx="500">
                  <c:v>20/3/2012</c:v>
                </c:pt>
                <c:pt idx="501">
                  <c:v>21/3/2012</c:v>
                </c:pt>
                <c:pt idx="502">
                  <c:v>22/3/2012</c:v>
                </c:pt>
                <c:pt idx="503">
                  <c:v>23/3/2012</c:v>
                </c:pt>
                <c:pt idx="504">
                  <c:v>26/3/2012</c:v>
                </c:pt>
                <c:pt idx="505">
                  <c:v>27/3/2012</c:v>
                </c:pt>
                <c:pt idx="506">
                  <c:v>28/3/2012</c:v>
                </c:pt>
                <c:pt idx="507">
                  <c:v>29/3/2012</c:v>
                </c:pt>
                <c:pt idx="508">
                  <c:v>30/3/2012</c:v>
                </c:pt>
                <c:pt idx="509">
                  <c:v>04/02/2012</c:v>
                </c:pt>
                <c:pt idx="510">
                  <c:v>04/03/2012</c:v>
                </c:pt>
                <c:pt idx="511">
                  <c:v>04/04/2012</c:v>
                </c:pt>
                <c:pt idx="512">
                  <c:v>04/05/2012</c:v>
                </c:pt>
                <c:pt idx="513">
                  <c:v>04/06/2012</c:v>
                </c:pt>
                <c:pt idx="514">
                  <c:v>04/09/2012</c:v>
                </c:pt>
                <c:pt idx="515">
                  <c:v>04/10/2012</c:v>
                </c:pt>
                <c:pt idx="516">
                  <c:v>04/11/2012</c:v>
                </c:pt>
              </c:strCache>
            </c:strRef>
          </c:cat>
          <c:val>
            <c:numRef>
              <c:f>'CDS at BP oil spill'!$Q$3:$Q$519</c:f>
              <c:numCache>
                <c:formatCode>General</c:formatCode>
                <c:ptCount val="517"/>
                <c:pt idx="0">
                  <c:v>100</c:v>
                </c:pt>
                <c:pt idx="1">
                  <c:v>100.80475857242817</c:v>
                </c:pt>
                <c:pt idx="2">
                  <c:v>101.98273851177969</c:v>
                </c:pt>
                <c:pt idx="3">
                  <c:v>102.16934919524141</c:v>
                </c:pt>
                <c:pt idx="4">
                  <c:v>103.14905528341498</c:v>
                </c:pt>
                <c:pt idx="5">
                  <c:v>105.67996267786326</c:v>
                </c:pt>
                <c:pt idx="6">
                  <c:v>108.82901796127832</c:v>
                </c:pt>
                <c:pt idx="7">
                  <c:v>106.99790062981118</c:v>
                </c:pt>
                <c:pt idx="8">
                  <c:v>105.51667832983441</c:v>
                </c:pt>
                <c:pt idx="9">
                  <c:v>105.4350361558199</c:v>
                </c:pt>
                <c:pt idx="10">
                  <c:v>105.21343596920931</c:v>
                </c:pt>
                <c:pt idx="11">
                  <c:v>108.84068112899465</c:v>
                </c:pt>
                <c:pt idx="12">
                  <c:v>123.59458829017966</c:v>
                </c:pt>
                <c:pt idx="13">
                  <c:v>142.30230930720813</c:v>
                </c:pt>
                <c:pt idx="14">
                  <c:v>120.6088173547935</c:v>
                </c:pt>
                <c:pt idx="15">
                  <c:v>122.66153487287147</c:v>
                </c:pt>
                <c:pt idx="16">
                  <c:v>118.55609983671566</c:v>
                </c:pt>
                <c:pt idx="17">
                  <c:v>119.87403778866341</c:v>
                </c:pt>
                <c:pt idx="18">
                  <c:v>119.18591089339866</c:v>
                </c:pt>
                <c:pt idx="19">
                  <c:v>129.46116165150463</c:v>
                </c:pt>
                <c:pt idx="20">
                  <c:v>128.87800326568706</c:v>
                </c:pt>
                <c:pt idx="21">
                  <c:v>133.54327035222781</c:v>
                </c:pt>
                <c:pt idx="22">
                  <c:v>135.19944016794977</c:v>
                </c:pt>
                <c:pt idx="23">
                  <c:v>143.4103102402614</c:v>
                </c:pt>
                <c:pt idx="24">
                  <c:v>141.88243526941946</c:v>
                </c:pt>
                <c:pt idx="25">
                  <c:v>153.39398180545851</c:v>
                </c:pt>
                <c:pt idx="26">
                  <c:v>161.18497783998146</c:v>
                </c:pt>
                <c:pt idx="27">
                  <c:v>148.27385117797994</c:v>
                </c:pt>
                <c:pt idx="28">
                  <c:v>143.35199440167972</c:v>
                </c:pt>
                <c:pt idx="29">
                  <c:v>143.45696291112677</c:v>
                </c:pt>
                <c:pt idx="30">
                  <c:v>165.25542337298833</c:v>
                </c:pt>
                <c:pt idx="31">
                  <c:v>239.16491719150935</c:v>
                </c:pt>
                <c:pt idx="32">
                  <c:v>193.55026825285762</c:v>
                </c:pt>
                <c:pt idx="33">
                  <c:v>215.88523442967127</c:v>
                </c:pt>
                <c:pt idx="34">
                  <c:v>202.22766503382323</c:v>
                </c:pt>
                <c:pt idx="35">
                  <c:v>230.74411010030335</c:v>
                </c:pt>
                <c:pt idx="36">
                  <c:v>229.1229297877307</c:v>
                </c:pt>
                <c:pt idx="37">
                  <c:v>222.42827151854473</c:v>
                </c:pt>
                <c:pt idx="38">
                  <c:v>213.62257989269912</c:v>
                </c:pt>
                <c:pt idx="39">
                  <c:v>213.50594821553562</c:v>
                </c:pt>
                <c:pt idx="40">
                  <c:v>214.94051784464676</c:v>
                </c:pt>
                <c:pt idx="41">
                  <c:v>215.80359225565678</c:v>
                </c:pt>
                <c:pt idx="42">
                  <c:v>208.2458595754608</c:v>
                </c:pt>
                <c:pt idx="43">
                  <c:v>200.50151621180333</c:v>
                </c:pt>
                <c:pt idx="44">
                  <c:v>198.41380919057627</c:v>
                </c:pt>
                <c:pt idx="45">
                  <c:v>188.58175880569198</c:v>
                </c:pt>
                <c:pt idx="46">
                  <c:v>196.47772334966203</c:v>
                </c:pt>
                <c:pt idx="47">
                  <c:v>198.68206204805242</c:v>
                </c:pt>
                <c:pt idx="48">
                  <c:v>204.88686727315158</c:v>
                </c:pt>
                <c:pt idx="49">
                  <c:v>210.00699790063024</c:v>
                </c:pt>
                <c:pt idx="50">
                  <c:v>215.93188710053681</c:v>
                </c:pt>
                <c:pt idx="51">
                  <c:v>220.31723816188503</c:v>
                </c:pt>
                <c:pt idx="52">
                  <c:v>217.41310940051343</c:v>
                </c:pt>
                <c:pt idx="53">
                  <c:v>213.17937951947775</c:v>
                </c:pt>
                <c:pt idx="54">
                  <c:v>211.5465360391884</c:v>
                </c:pt>
                <c:pt idx="55">
                  <c:v>210.00699790063027</c:v>
                </c:pt>
                <c:pt idx="56">
                  <c:v>209.30720783764926</c:v>
                </c:pt>
                <c:pt idx="57">
                  <c:v>197.11919757406127</c:v>
                </c:pt>
                <c:pt idx="58">
                  <c:v>193.73687893631939</c:v>
                </c:pt>
                <c:pt idx="59">
                  <c:v>193.73687893631939</c:v>
                </c:pt>
                <c:pt idx="60">
                  <c:v>192.20900396547719</c:v>
                </c:pt>
                <c:pt idx="61">
                  <c:v>195.41637508747417</c:v>
                </c:pt>
                <c:pt idx="62">
                  <c:v>194.8565430370893</c:v>
                </c:pt>
                <c:pt idx="63">
                  <c:v>194.43666899930037</c:v>
                </c:pt>
                <c:pt idx="64">
                  <c:v>198.37881968742749</c:v>
                </c:pt>
                <c:pt idx="65">
                  <c:v>197.01422906461417</c:v>
                </c:pt>
                <c:pt idx="66">
                  <c:v>188.32516911593223</c:v>
                </c:pt>
                <c:pt idx="67">
                  <c:v>184.35969209237237</c:v>
                </c:pt>
                <c:pt idx="68">
                  <c:v>179.69442500583179</c:v>
                </c:pt>
                <c:pt idx="69">
                  <c:v>175.12246326102192</c:v>
                </c:pt>
                <c:pt idx="70">
                  <c:v>168.53277350128317</c:v>
                </c:pt>
                <c:pt idx="71">
                  <c:v>167.91462561231637</c:v>
                </c:pt>
                <c:pt idx="72">
                  <c:v>162.81782132027081</c:v>
                </c:pt>
                <c:pt idx="73">
                  <c:v>165.45369722416612</c:v>
                </c:pt>
                <c:pt idx="74">
                  <c:v>165.58199206904615</c:v>
                </c:pt>
                <c:pt idx="75">
                  <c:v>158.38581758805725</c:v>
                </c:pt>
                <c:pt idx="76">
                  <c:v>161.89643107067923</c:v>
                </c:pt>
                <c:pt idx="77">
                  <c:v>159.66876603685569</c:v>
                </c:pt>
                <c:pt idx="78">
                  <c:v>163.89083275017521</c:v>
                </c:pt>
                <c:pt idx="79">
                  <c:v>164.77723349661778</c:v>
                </c:pt>
                <c:pt idx="80">
                  <c:v>168.59108933986488</c:v>
                </c:pt>
                <c:pt idx="81">
                  <c:v>170.13062747842349</c:v>
                </c:pt>
                <c:pt idx="82">
                  <c:v>176.58035922556579</c:v>
                </c:pt>
                <c:pt idx="83">
                  <c:v>175.84557965943569</c:v>
                </c:pt>
                <c:pt idx="84">
                  <c:v>180.37088873338018</c:v>
                </c:pt>
                <c:pt idx="85">
                  <c:v>180.16095171448578</c:v>
                </c:pt>
                <c:pt idx="86">
                  <c:v>180.95404711919781</c:v>
                </c:pt>
                <c:pt idx="87">
                  <c:v>180.95404711919781</c:v>
                </c:pt>
                <c:pt idx="88">
                  <c:v>180.13762537905313</c:v>
                </c:pt>
                <c:pt idx="89">
                  <c:v>178.64473991135998</c:v>
                </c:pt>
                <c:pt idx="90">
                  <c:v>181.04735246092855</c:v>
                </c:pt>
                <c:pt idx="91">
                  <c:v>183.286680662468</c:v>
                </c:pt>
                <c:pt idx="92">
                  <c:v>183.286680662468</c:v>
                </c:pt>
                <c:pt idx="93">
                  <c:v>186.58735712619566</c:v>
                </c:pt>
                <c:pt idx="94">
                  <c:v>186.61068346162827</c:v>
                </c:pt>
                <c:pt idx="95">
                  <c:v>185.607651038022</c:v>
                </c:pt>
                <c:pt idx="96">
                  <c:v>178.63307674364376</c:v>
                </c:pt>
                <c:pt idx="97">
                  <c:v>169.81572195008181</c:v>
                </c:pt>
                <c:pt idx="98">
                  <c:v>164.67226498717068</c:v>
                </c:pt>
                <c:pt idx="99">
                  <c:v>162.85281082341996</c:v>
                </c:pt>
                <c:pt idx="100">
                  <c:v>169.32586890599512</c:v>
                </c:pt>
                <c:pt idx="101">
                  <c:v>166.01352927455088</c:v>
                </c:pt>
                <c:pt idx="102">
                  <c:v>159.82038721716845</c:v>
                </c:pt>
                <c:pt idx="103">
                  <c:v>161.47655703289018</c:v>
                </c:pt>
                <c:pt idx="104">
                  <c:v>159.2955446699323</c:v>
                </c:pt>
                <c:pt idx="105">
                  <c:v>166.99323536272473</c:v>
                </c:pt>
                <c:pt idx="106">
                  <c:v>166.99323536272473</c:v>
                </c:pt>
                <c:pt idx="107">
                  <c:v>164.21740144623291</c:v>
                </c:pt>
                <c:pt idx="108">
                  <c:v>162.33963144390026</c:v>
                </c:pt>
                <c:pt idx="109">
                  <c:v>161.80312572894789</c:v>
                </c:pt>
                <c:pt idx="110">
                  <c:v>156.20480522509914</c:v>
                </c:pt>
                <c:pt idx="111">
                  <c:v>155.37672031723844</c:v>
                </c:pt>
                <c:pt idx="112">
                  <c:v>164.68392815488698</c:v>
                </c:pt>
                <c:pt idx="113">
                  <c:v>162.36295777933304</c:v>
                </c:pt>
                <c:pt idx="114">
                  <c:v>161.59318871005379</c:v>
                </c:pt>
                <c:pt idx="115">
                  <c:v>164.68392815488698</c:v>
                </c:pt>
                <c:pt idx="116">
                  <c:v>159.65710286913941</c:v>
                </c:pt>
                <c:pt idx="117">
                  <c:v>156.8112899463496</c:v>
                </c:pt>
                <c:pt idx="118">
                  <c:v>197.80730114299081</c:v>
                </c:pt>
                <c:pt idx="119">
                  <c:v>193.18868672731531</c:v>
                </c:pt>
                <c:pt idx="120">
                  <c:v>193.11870772101707</c:v>
                </c:pt>
                <c:pt idx="121">
                  <c:v>190.76277116864955</c:v>
                </c:pt>
                <c:pt idx="122">
                  <c:v>190.73942150688131</c:v>
                </c:pt>
                <c:pt idx="123">
                  <c:v>190.71609517144844</c:v>
                </c:pt>
                <c:pt idx="124">
                  <c:v>183.67154187077222</c:v>
                </c:pt>
                <c:pt idx="125">
                  <c:v>183.64823886167508</c:v>
                </c:pt>
                <c:pt idx="126">
                  <c:v>178.93629577793354</c:v>
                </c:pt>
                <c:pt idx="127">
                  <c:v>178.93629577793354</c:v>
                </c:pt>
                <c:pt idx="128">
                  <c:v>178.8663167716355</c:v>
                </c:pt>
                <c:pt idx="129">
                  <c:v>178.88964310706805</c:v>
                </c:pt>
                <c:pt idx="130">
                  <c:v>178.79633776533723</c:v>
                </c:pt>
                <c:pt idx="131">
                  <c:v>178.79633776533723</c:v>
                </c:pt>
                <c:pt idx="132">
                  <c:v>178.74968509447149</c:v>
                </c:pt>
                <c:pt idx="133">
                  <c:v>178.8663167716355</c:v>
                </c:pt>
                <c:pt idx="134">
                  <c:v>174.15439701422937</c:v>
                </c:pt>
                <c:pt idx="135">
                  <c:v>174.15439701422937</c:v>
                </c:pt>
                <c:pt idx="136">
                  <c:v>174.13107067879653</c:v>
                </c:pt>
                <c:pt idx="137">
                  <c:v>174.10776766969926</c:v>
                </c:pt>
                <c:pt idx="138">
                  <c:v>178.84301376253799</c:v>
                </c:pt>
                <c:pt idx="139">
                  <c:v>178.81966410076987</c:v>
                </c:pt>
                <c:pt idx="140">
                  <c:v>178.86631677163555</c:v>
                </c:pt>
                <c:pt idx="141">
                  <c:v>178.88964310706811</c:v>
                </c:pt>
                <c:pt idx="142">
                  <c:v>176.48703055749999</c:v>
                </c:pt>
                <c:pt idx="143">
                  <c:v>176.48703055749999</c:v>
                </c:pt>
                <c:pt idx="144">
                  <c:v>176.48703055749999</c:v>
                </c:pt>
                <c:pt idx="145">
                  <c:v>176.48703055749999</c:v>
                </c:pt>
                <c:pt idx="146">
                  <c:v>176.51038021926772</c:v>
                </c:pt>
                <c:pt idx="147">
                  <c:v>176.51038021926772</c:v>
                </c:pt>
                <c:pt idx="148">
                  <c:v>176.55700956379781</c:v>
                </c:pt>
                <c:pt idx="149">
                  <c:v>176.58035922556579</c:v>
                </c:pt>
                <c:pt idx="150">
                  <c:v>176.58035922556579</c:v>
                </c:pt>
                <c:pt idx="151">
                  <c:v>176.51038021926772</c:v>
                </c:pt>
                <c:pt idx="152">
                  <c:v>171.89174247725714</c:v>
                </c:pt>
                <c:pt idx="153">
                  <c:v>171.81852111033388</c:v>
                </c:pt>
                <c:pt idx="154">
                  <c:v>167.17984604618633</c:v>
                </c:pt>
                <c:pt idx="155">
                  <c:v>169.53578259855382</c:v>
                </c:pt>
                <c:pt idx="156">
                  <c:v>169.60576160485178</c:v>
                </c:pt>
                <c:pt idx="157">
                  <c:v>169.62908794028488</c:v>
                </c:pt>
                <c:pt idx="158">
                  <c:v>169.652437602053</c:v>
                </c:pt>
                <c:pt idx="159">
                  <c:v>176.88357825985543</c:v>
                </c:pt>
                <c:pt idx="160">
                  <c:v>181.52551901096362</c:v>
                </c:pt>
                <c:pt idx="161">
                  <c:v>177.04686260788438</c:v>
                </c:pt>
                <c:pt idx="162">
                  <c:v>183.95145789596486</c:v>
                </c:pt>
                <c:pt idx="163">
                  <c:v>183.85815255423404</c:v>
                </c:pt>
                <c:pt idx="164">
                  <c:v>183.7648705388383</c:v>
                </c:pt>
                <c:pt idx="165">
                  <c:v>183.78817354793586</c:v>
                </c:pt>
                <c:pt idx="166">
                  <c:v>183.81149988336844</c:v>
                </c:pt>
                <c:pt idx="167">
                  <c:v>183.81149988336844</c:v>
                </c:pt>
                <c:pt idx="168">
                  <c:v>183.85815255423404</c:v>
                </c:pt>
                <c:pt idx="169">
                  <c:v>183.92813156053208</c:v>
                </c:pt>
                <c:pt idx="170">
                  <c:v>176.90692792162378</c:v>
                </c:pt>
                <c:pt idx="171">
                  <c:v>176.86025192442278</c:v>
                </c:pt>
                <c:pt idx="172">
                  <c:v>176.88357825985543</c:v>
                </c:pt>
                <c:pt idx="173">
                  <c:v>176.86025192442278</c:v>
                </c:pt>
                <c:pt idx="174">
                  <c:v>181.59549801726178</c:v>
                </c:pt>
                <c:pt idx="175">
                  <c:v>181.59549801726178</c:v>
                </c:pt>
                <c:pt idx="176">
                  <c:v>181.57219500816436</c:v>
                </c:pt>
                <c:pt idx="177">
                  <c:v>181.57219500816436</c:v>
                </c:pt>
                <c:pt idx="178">
                  <c:v>181.57219500816436</c:v>
                </c:pt>
                <c:pt idx="179">
                  <c:v>181.57219500816436</c:v>
                </c:pt>
                <c:pt idx="180">
                  <c:v>181.57219500816436</c:v>
                </c:pt>
                <c:pt idx="181">
                  <c:v>181.54884534639623</c:v>
                </c:pt>
                <c:pt idx="182">
                  <c:v>181.57219500816439</c:v>
                </c:pt>
                <c:pt idx="183">
                  <c:v>181.61882435269456</c:v>
                </c:pt>
                <c:pt idx="184">
                  <c:v>181.61882435269456</c:v>
                </c:pt>
                <c:pt idx="185">
                  <c:v>179.14623279682758</c:v>
                </c:pt>
                <c:pt idx="186">
                  <c:v>179.1695824585959</c:v>
                </c:pt>
                <c:pt idx="187">
                  <c:v>179.12290646139519</c:v>
                </c:pt>
                <c:pt idx="188">
                  <c:v>179.12290646139519</c:v>
                </c:pt>
                <c:pt idx="189">
                  <c:v>183.88147888966685</c:v>
                </c:pt>
                <c:pt idx="190">
                  <c:v>183.8581525542341</c:v>
                </c:pt>
                <c:pt idx="191">
                  <c:v>183.78817354793591</c:v>
                </c:pt>
                <c:pt idx="192">
                  <c:v>183.83484954513673</c:v>
                </c:pt>
                <c:pt idx="193">
                  <c:v>183.83484954513673</c:v>
                </c:pt>
                <c:pt idx="194">
                  <c:v>181.50221600186629</c:v>
                </c:pt>
                <c:pt idx="195">
                  <c:v>179.12290646139522</c:v>
                </c:pt>
                <c:pt idx="196">
                  <c:v>172.03638908327534</c:v>
                </c:pt>
                <c:pt idx="197">
                  <c:v>172.08768369489158</c:v>
                </c:pt>
                <c:pt idx="198">
                  <c:v>172.06202472591576</c:v>
                </c:pt>
                <c:pt idx="199">
                  <c:v>176.80893398647112</c:v>
                </c:pt>
                <c:pt idx="200">
                  <c:v>183.85579659435518</c:v>
                </c:pt>
                <c:pt idx="201">
                  <c:v>186.18145556333118</c:v>
                </c:pt>
                <c:pt idx="202">
                  <c:v>186.18843013762586</c:v>
                </c:pt>
                <c:pt idx="203">
                  <c:v>186.17912292978784</c:v>
                </c:pt>
                <c:pt idx="204">
                  <c:v>188.55141124329407</c:v>
                </c:pt>
                <c:pt idx="205">
                  <c:v>188.5700956379755</c:v>
                </c:pt>
                <c:pt idx="206">
                  <c:v>188.55609983671587</c:v>
                </c:pt>
                <c:pt idx="207">
                  <c:v>186.19078609750431</c:v>
                </c:pt>
                <c:pt idx="208">
                  <c:v>186.26076510380216</c:v>
                </c:pt>
                <c:pt idx="209">
                  <c:v>183.8581525542341</c:v>
                </c:pt>
                <c:pt idx="210">
                  <c:v>181.57219500816439</c:v>
                </c:pt>
                <c:pt idx="211">
                  <c:v>181.51618847679057</c:v>
                </c:pt>
                <c:pt idx="212">
                  <c:v>181.45554000466549</c:v>
                </c:pt>
                <c:pt idx="213">
                  <c:v>181.49519477490099</c:v>
                </c:pt>
                <c:pt idx="214">
                  <c:v>181.45554000466549</c:v>
                </c:pt>
                <c:pt idx="215">
                  <c:v>173.50592488920014</c:v>
                </c:pt>
                <c:pt idx="216">
                  <c:v>173.52691859108961</c:v>
                </c:pt>
                <c:pt idx="217">
                  <c:v>178.23650571495213</c:v>
                </c:pt>
                <c:pt idx="218">
                  <c:v>177.23349661768168</c:v>
                </c:pt>
                <c:pt idx="219">
                  <c:v>178.3601586190812</c:v>
                </c:pt>
                <c:pt idx="220">
                  <c:v>180.73244693258724</c:v>
                </c:pt>
                <c:pt idx="221">
                  <c:v>181.96638675064179</c:v>
                </c:pt>
                <c:pt idx="222">
                  <c:v>185.47233496617702</c:v>
                </c:pt>
                <c:pt idx="223">
                  <c:v>185.48633076743681</c:v>
                </c:pt>
                <c:pt idx="224">
                  <c:v>183.15836249125275</c:v>
                </c:pt>
                <c:pt idx="225">
                  <c:v>178.41845113132732</c:v>
                </c:pt>
                <c:pt idx="226">
                  <c:v>179.63608584091457</c:v>
                </c:pt>
                <c:pt idx="227">
                  <c:v>179.59178912992778</c:v>
                </c:pt>
                <c:pt idx="228">
                  <c:v>179.52878469792421</c:v>
                </c:pt>
                <c:pt idx="229">
                  <c:v>179.54742243993493</c:v>
                </c:pt>
                <c:pt idx="230">
                  <c:v>179.64777233496619</c:v>
                </c:pt>
                <c:pt idx="231">
                  <c:v>179.55213435969242</c:v>
                </c:pt>
                <c:pt idx="232">
                  <c:v>179.58712386284125</c:v>
                </c:pt>
                <c:pt idx="233">
                  <c:v>179.62211336599046</c:v>
                </c:pt>
                <c:pt idx="234">
                  <c:v>179.65710286913941</c:v>
                </c:pt>
                <c:pt idx="235">
                  <c:v>182.0153953813857</c:v>
                </c:pt>
                <c:pt idx="236">
                  <c:v>180.85605318404492</c:v>
                </c:pt>
                <c:pt idx="237">
                  <c:v>180.93536272451593</c:v>
                </c:pt>
                <c:pt idx="238">
                  <c:v>180.80940051317961</c:v>
                </c:pt>
                <c:pt idx="239">
                  <c:v>177.87028224865878</c:v>
                </c:pt>
                <c:pt idx="240">
                  <c:v>177.85164450664811</c:v>
                </c:pt>
                <c:pt idx="241">
                  <c:v>186.13480289246559</c:v>
                </c:pt>
                <c:pt idx="242">
                  <c:v>179.00627478423138</c:v>
                </c:pt>
                <c:pt idx="243">
                  <c:v>177.83995801259641</c:v>
                </c:pt>
                <c:pt idx="244">
                  <c:v>177.85164450664811</c:v>
                </c:pt>
                <c:pt idx="245">
                  <c:v>177.83995801259641</c:v>
                </c:pt>
                <c:pt idx="246">
                  <c:v>180.17028224865874</c:v>
                </c:pt>
                <c:pt idx="247">
                  <c:v>179.08325169115929</c:v>
                </c:pt>
                <c:pt idx="248">
                  <c:v>178.99227898297204</c:v>
                </c:pt>
                <c:pt idx="249">
                  <c:v>179.03895498017272</c:v>
                </c:pt>
                <c:pt idx="250">
                  <c:v>179.02260321903441</c:v>
                </c:pt>
                <c:pt idx="251">
                  <c:v>176.62001399580132</c:v>
                </c:pt>
                <c:pt idx="252">
                  <c:v>177.78864007464441</c:v>
                </c:pt>
                <c:pt idx="253">
                  <c:v>177.80963377653379</c:v>
                </c:pt>
                <c:pt idx="254">
                  <c:v>177.79330534173093</c:v>
                </c:pt>
                <c:pt idx="255">
                  <c:v>178.96195474690936</c:v>
                </c:pt>
                <c:pt idx="256">
                  <c:v>184.95215768602776</c:v>
                </c:pt>
                <c:pt idx="257">
                  <c:v>183.74152087707031</c:v>
                </c:pt>
                <c:pt idx="258">
                  <c:v>183.69955679962672</c:v>
                </c:pt>
                <c:pt idx="259">
                  <c:v>183.75784931187334</c:v>
                </c:pt>
                <c:pt idx="260">
                  <c:v>185.033799860042</c:v>
                </c:pt>
                <c:pt idx="261">
                  <c:v>185.02682528574775</c:v>
                </c:pt>
                <c:pt idx="262">
                  <c:v>186.15346396081179</c:v>
                </c:pt>
                <c:pt idx="263">
                  <c:v>186.15346396081179</c:v>
                </c:pt>
                <c:pt idx="264">
                  <c:v>186.15346396081179</c:v>
                </c:pt>
                <c:pt idx="265">
                  <c:v>187.39209237228857</c:v>
                </c:pt>
                <c:pt idx="266">
                  <c:v>186.22577560065318</c:v>
                </c:pt>
                <c:pt idx="267">
                  <c:v>184.98014928854701</c:v>
                </c:pt>
                <c:pt idx="268">
                  <c:v>184.98014928854701</c:v>
                </c:pt>
                <c:pt idx="269">
                  <c:v>184.98014928854701</c:v>
                </c:pt>
                <c:pt idx="270">
                  <c:v>185.10377886634009</c:v>
                </c:pt>
                <c:pt idx="271">
                  <c:v>183.81149988336861</c:v>
                </c:pt>
                <c:pt idx="272">
                  <c:v>183.85115465360423</c:v>
                </c:pt>
                <c:pt idx="273">
                  <c:v>183.90949381852141</c:v>
                </c:pt>
                <c:pt idx="274">
                  <c:v>183.86517378119916</c:v>
                </c:pt>
                <c:pt idx="275">
                  <c:v>183.89083275017509</c:v>
                </c:pt>
                <c:pt idx="276">
                  <c:v>183.87450431537218</c:v>
                </c:pt>
                <c:pt idx="277">
                  <c:v>183.90713785864276</c:v>
                </c:pt>
                <c:pt idx="278">
                  <c:v>183.94912526242138</c:v>
                </c:pt>
                <c:pt idx="279">
                  <c:v>183.98647072544921</c:v>
                </c:pt>
                <c:pt idx="280">
                  <c:v>183.95845579659454</c:v>
                </c:pt>
                <c:pt idx="281">
                  <c:v>183.95845579659454</c:v>
                </c:pt>
                <c:pt idx="282">
                  <c:v>185.13410310240278</c:v>
                </c:pt>
                <c:pt idx="283">
                  <c:v>185.20408210870073</c:v>
                </c:pt>
                <c:pt idx="284">
                  <c:v>186.38908327501758</c:v>
                </c:pt>
                <c:pt idx="285">
                  <c:v>187.63004432003751</c:v>
                </c:pt>
                <c:pt idx="286">
                  <c:v>188.76834616281801</c:v>
                </c:pt>
                <c:pt idx="287">
                  <c:v>187.60902729181242</c:v>
                </c:pt>
                <c:pt idx="288">
                  <c:v>187.68602752507601</c:v>
                </c:pt>
                <c:pt idx="289">
                  <c:v>187.68602752507601</c:v>
                </c:pt>
                <c:pt idx="290">
                  <c:v>188.88266853277386</c:v>
                </c:pt>
                <c:pt idx="291">
                  <c:v>190.10963377653377</c:v>
                </c:pt>
                <c:pt idx="292">
                  <c:v>190.05831583858208</c:v>
                </c:pt>
                <c:pt idx="293">
                  <c:v>190.03963144390036</c:v>
                </c:pt>
                <c:pt idx="294">
                  <c:v>189.92302309307215</c:v>
                </c:pt>
                <c:pt idx="295">
                  <c:v>190.05595987870333</c:v>
                </c:pt>
                <c:pt idx="296">
                  <c:v>189.99766736645694</c:v>
                </c:pt>
                <c:pt idx="297">
                  <c:v>190.03265686960597</c:v>
                </c:pt>
                <c:pt idx="298">
                  <c:v>190.05129461161681</c:v>
                </c:pt>
                <c:pt idx="299">
                  <c:v>191.33424306041547</c:v>
                </c:pt>
                <c:pt idx="300">
                  <c:v>190.15395381385591</c:v>
                </c:pt>
                <c:pt idx="301">
                  <c:v>190.14226731980426</c:v>
                </c:pt>
                <c:pt idx="302">
                  <c:v>191.42988103568965</c:v>
                </c:pt>
                <c:pt idx="303">
                  <c:v>190.29388850011674</c:v>
                </c:pt>
                <c:pt idx="304">
                  <c:v>190.87937951947771</c:v>
                </c:pt>
                <c:pt idx="305">
                  <c:v>187.3571028691396</c:v>
                </c:pt>
                <c:pt idx="306">
                  <c:v>187.29645439701446</c:v>
                </c:pt>
                <c:pt idx="307">
                  <c:v>188.5187543736881</c:v>
                </c:pt>
                <c:pt idx="308">
                  <c:v>188.63305341730822</c:v>
                </c:pt>
                <c:pt idx="309">
                  <c:v>191.00067646372776</c:v>
                </c:pt>
                <c:pt idx="310">
                  <c:v>189.7270818754377</c:v>
                </c:pt>
                <c:pt idx="311">
                  <c:v>188.60508514112442</c:v>
                </c:pt>
                <c:pt idx="312">
                  <c:v>186.22813156053206</c:v>
                </c:pt>
                <c:pt idx="313">
                  <c:v>186.12080709120619</c:v>
                </c:pt>
                <c:pt idx="314">
                  <c:v>186.19314205738311</c:v>
                </c:pt>
                <c:pt idx="315">
                  <c:v>186.21877770002351</c:v>
                </c:pt>
                <c:pt idx="316">
                  <c:v>188.60739444833237</c:v>
                </c:pt>
                <c:pt idx="317">
                  <c:v>188.64007464427348</c:v>
                </c:pt>
                <c:pt idx="318">
                  <c:v>187.41541870772124</c:v>
                </c:pt>
                <c:pt idx="319">
                  <c:v>191.08231863774239</c:v>
                </c:pt>
                <c:pt idx="320">
                  <c:v>187.59269885701002</c:v>
                </c:pt>
                <c:pt idx="321">
                  <c:v>186.38441800793146</c:v>
                </c:pt>
                <c:pt idx="322">
                  <c:v>186.24443666899961</c:v>
                </c:pt>
                <c:pt idx="323">
                  <c:v>188.43244693258734</c:v>
                </c:pt>
                <c:pt idx="324">
                  <c:v>188.44644273384662</c:v>
                </c:pt>
                <c:pt idx="325">
                  <c:v>185.27639374854215</c:v>
                </c:pt>
                <c:pt idx="326">
                  <c:v>184.10076976906933</c:v>
                </c:pt>
                <c:pt idx="327">
                  <c:v>184.0820853743879</c:v>
                </c:pt>
                <c:pt idx="328">
                  <c:v>183.9561464893869</c:v>
                </c:pt>
                <c:pt idx="329">
                  <c:v>184.03776533706576</c:v>
                </c:pt>
                <c:pt idx="330">
                  <c:v>182.89946349428519</c:v>
                </c:pt>
                <c:pt idx="331">
                  <c:v>184.07975274084433</c:v>
                </c:pt>
                <c:pt idx="332">
                  <c:v>184.0890832750176</c:v>
                </c:pt>
                <c:pt idx="333">
                  <c:v>184.09610450198298</c:v>
                </c:pt>
                <c:pt idx="334">
                  <c:v>184.14737578726405</c:v>
                </c:pt>
                <c:pt idx="335">
                  <c:v>186.56167483088419</c:v>
                </c:pt>
                <c:pt idx="336">
                  <c:v>192.51224632610234</c:v>
                </c:pt>
                <c:pt idx="337">
                  <c:v>193.6715418707723</c:v>
                </c:pt>
                <c:pt idx="338">
                  <c:v>201.96172148355521</c:v>
                </c:pt>
                <c:pt idx="339">
                  <c:v>205.46533706554723</c:v>
                </c:pt>
                <c:pt idx="340">
                  <c:v>229.12290646139527</c:v>
                </c:pt>
                <c:pt idx="341">
                  <c:v>249.11126662001428</c:v>
                </c:pt>
                <c:pt idx="342">
                  <c:v>252.66386750641502</c:v>
                </c:pt>
                <c:pt idx="343">
                  <c:v>252.68952647539103</c:v>
                </c:pt>
                <c:pt idx="344">
                  <c:v>239.77140191275981</c:v>
                </c:pt>
                <c:pt idx="345">
                  <c:v>242.12036389083309</c:v>
                </c:pt>
                <c:pt idx="346">
                  <c:v>236.23979472824817</c:v>
                </c:pt>
                <c:pt idx="347">
                  <c:v>240.96104501982771</c:v>
                </c:pt>
                <c:pt idx="348">
                  <c:v>248.01026358759069</c:v>
                </c:pt>
                <c:pt idx="349">
                  <c:v>250.3708887333803</c:v>
                </c:pt>
                <c:pt idx="350">
                  <c:v>262.17634709587156</c:v>
                </c:pt>
                <c:pt idx="351">
                  <c:v>262.20200606484752</c:v>
                </c:pt>
                <c:pt idx="352">
                  <c:v>262.22533240027968</c:v>
                </c:pt>
                <c:pt idx="353">
                  <c:v>262.21133659902063</c:v>
                </c:pt>
                <c:pt idx="354">
                  <c:v>262.21133659902063</c:v>
                </c:pt>
                <c:pt idx="355">
                  <c:v>260.99136925588971</c:v>
                </c:pt>
                <c:pt idx="356">
                  <c:v>256.35875903895527</c:v>
                </c:pt>
                <c:pt idx="357">
                  <c:v>256.36342430604202</c:v>
                </c:pt>
                <c:pt idx="358">
                  <c:v>258.7147189176581</c:v>
                </c:pt>
                <c:pt idx="359">
                  <c:v>261.03102402612569</c:v>
                </c:pt>
                <c:pt idx="360">
                  <c:v>268.12922789829724</c:v>
                </c:pt>
                <c:pt idx="361">
                  <c:v>261.02869139258229</c:v>
                </c:pt>
                <c:pt idx="362">
                  <c:v>261.03802192675556</c:v>
                </c:pt>
                <c:pt idx="363">
                  <c:v>264.54630277583419</c:v>
                </c:pt>
                <c:pt idx="364">
                  <c:v>269.32586890599515</c:v>
                </c:pt>
                <c:pt idx="365">
                  <c:v>271.61184977840014</c:v>
                </c:pt>
                <c:pt idx="366">
                  <c:v>265.73594588290194</c:v>
                </c:pt>
                <c:pt idx="367">
                  <c:v>261.10800093305397</c:v>
                </c:pt>
                <c:pt idx="368">
                  <c:v>261.10800093305397</c:v>
                </c:pt>
                <c:pt idx="369">
                  <c:v>261.10800093305397</c:v>
                </c:pt>
                <c:pt idx="370">
                  <c:v>256.40541170982067</c:v>
                </c:pt>
                <c:pt idx="371">
                  <c:v>261.0683461628181</c:v>
                </c:pt>
                <c:pt idx="372">
                  <c:v>263.39631443900169</c:v>
                </c:pt>
                <c:pt idx="373">
                  <c:v>268.01726148822024</c:v>
                </c:pt>
                <c:pt idx="374">
                  <c:v>276.79029624446025</c:v>
                </c:pt>
                <c:pt idx="375">
                  <c:v>273.24702589223256</c:v>
                </c:pt>
                <c:pt idx="376">
                  <c:v>274.44133426638666</c:v>
                </c:pt>
                <c:pt idx="377">
                  <c:v>281.50221600186637</c:v>
                </c:pt>
                <c:pt idx="378">
                  <c:v>285.04781898763724</c:v>
                </c:pt>
                <c:pt idx="379">
                  <c:v>287.38045253090775</c:v>
                </c:pt>
                <c:pt idx="380">
                  <c:v>304.89853044086783</c:v>
                </c:pt>
                <c:pt idx="381">
                  <c:v>290.94938185211134</c:v>
                </c:pt>
                <c:pt idx="382">
                  <c:v>282.66853277350157</c:v>
                </c:pt>
                <c:pt idx="383">
                  <c:v>279.307207837649</c:v>
                </c:pt>
                <c:pt idx="384">
                  <c:v>274.50431537205526</c:v>
                </c:pt>
                <c:pt idx="385">
                  <c:v>271.03568929321227</c:v>
                </c:pt>
                <c:pt idx="386">
                  <c:v>262.91112666200138</c:v>
                </c:pt>
                <c:pt idx="387">
                  <c:v>256.96291112666222</c:v>
                </c:pt>
                <c:pt idx="388">
                  <c:v>258.16421740144642</c:v>
                </c:pt>
                <c:pt idx="389">
                  <c:v>258.10590156286474</c:v>
                </c:pt>
                <c:pt idx="390">
                  <c:v>264.07511080009323</c:v>
                </c:pt>
                <c:pt idx="391">
                  <c:v>261.74247725682312</c:v>
                </c:pt>
                <c:pt idx="392">
                  <c:v>262.94378353160727</c:v>
                </c:pt>
                <c:pt idx="393">
                  <c:v>259.37252157686066</c:v>
                </c:pt>
                <c:pt idx="394">
                  <c:v>253.52927455096818</c:v>
                </c:pt>
                <c:pt idx="395">
                  <c:v>253.56193142057401</c:v>
                </c:pt>
                <c:pt idx="396">
                  <c:v>252.35362724515997</c:v>
                </c:pt>
                <c:pt idx="397">
                  <c:v>238.27851644506666</c:v>
                </c:pt>
                <c:pt idx="398">
                  <c:v>240.66713319337552</c:v>
                </c:pt>
                <c:pt idx="399">
                  <c:v>253.07907627711694</c:v>
                </c:pt>
                <c:pt idx="400">
                  <c:v>259.42383951481224</c:v>
                </c:pt>
                <c:pt idx="401">
                  <c:v>258.23186377420126</c:v>
                </c:pt>
                <c:pt idx="402">
                  <c:v>251.19664100769799</c:v>
                </c:pt>
                <c:pt idx="403">
                  <c:v>249.33519944016817</c:v>
                </c:pt>
                <c:pt idx="404">
                  <c:v>253.58059248892027</c:v>
                </c:pt>
                <c:pt idx="405">
                  <c:v>254.77256822953117</c:v>
                </c:pt>
                <c:pt idx="406">
                  <c:v>257.1168649405181</c:v>
                </c:pt>
                <c:pt idx="407">
                  <c:v>258.32050384884559</c:v>
                </c:pt>
                <c:pt idx="408">
                  <c:v>255.96454397014239</c:v>
                </c:pt>
                <c:pt idx="409">
                  <c:v>253.60391882435272</c:v>
                </c:pt>
                <c:pt idx="410">
                  <c:v>262.95777933286701</c:v>
                </c:pt>
                <c:pt idx="411">
                  <c:v>262.98110566829905</c:v>
                </c:pt>
                <c:pt idx="412">
                  <c:v>278.07324469325908</c:v>
                </c:pt>
                <c:pt idx="413">
                  <c:v>281.57219500816421</c:v>
                </c:pt>
                <c:pt idx="414">
                  <c:v>298.87543736878939</c:v>
                </c:pt>
                <c:pt idx="415">
                  <c:v>299.11359925355754</c:v>
                </c:pt>
                <c:pt idx="416">
                  <c:v>308.32750174947529</c:v>
                </c:pt>
                <c:pt idx="417">
                  <c:v>310.70678796361119</c:v>
                </c:pt>
                <c:pt idx="418">
                  <c:v>310.68346162817846</c:v>
                </c:pt>
                <c:pt idx="419">
                  <c:v>299.11359925355754</c:v>
                </c:pt>
                <c:pt idx="420">
                  <c:v>296.61768136225845</c:v>
                </c:pt>
                <c:pt idx="421">
                  <c:v>279.30954047119224</c:v>
                </c:pt>
                <c:pt idx="422">
                  <c:v>275.81059015628665</c:v>
                </c:pt>
                <c:pt idx="423">
                  <c:v>272.38161884767874</c:v>
                </c:pt>
                <c:pt idx="424">
                  <c:v>267.73967809657125</c:v>
                </c:pt>
                <c:pt idx="425">
                  <c:v>270.11896431070733</c:v>
                </c:pt>
                <c:pt idx="426">
                  <c:v>268.95264753907202</c:v>
                </c:pt>
                <c:pt idx="427">
                  <c:v>270.11896431070733</c:v>
                </c:pt>
                <c:pt idx="428">
                  <c:v>270.09563797527386</c:v>
                </c:pt>
                <c:pt idx="429">
                  <c:v>272.47492418941033</c:v>
                </c:pt>
                <c:pt idx="430">
                  <c:v>272.45159785397709</c:v>
                </c:pt>
                <c:pt idx="431">
                  <c:v>273.59458829017962</c:v>
                </c:pt>
                <c:pt idx="432">
                  <c:v>273.52460928388172</c:v>
                </c:pt>
                <c:pt idx="433">
                  <c:v>273.54793561931467</c:v>
                </c:pt>
                <c:pt idx="434">
                  <c:v>273.61791462561257</c:v>
                </c:pt>
                <c:pt idx="435">
                  <c:v>272.96477723349687</c:v>
                </c:pt>
                <c:pt idx="436">
                  <c:v>269.44250058315885</c:v>
                </c:pt>
                <c:pt idx="437">
                  <c:v>263.65756939584855</c:v>
                </c:pt>
                <c:pt idx="438">
                  <c:v>263.65756939584855</c:v>
                </c:pt>
                <c:pt idx="439">
                  <c:v>263.68089573128083</c:v>
                </c:pt>
                <c:pt idx="440">
                  <c:v>263.68089573128083</c:v>
                </c:pt>
                <c:pt idx="441">
                  <c:v>263.75087473757895</c:v>
                </c:pt>
                <c:pt idx="442">
                  <c:v>263.70422206671378</c:v>
                </c:pt>
                <c:pt idx="443">
                  <c:v>263.68089573128083</c:v>
                </c:pt>
                <c:pt idx="444">
                  <c:v>263.70422206671378</c:v>
                </c:pt>
                <c:pt idx="445">
                  <c:v>256.63634243060409</c:v>
                </c:pt>
                <c:pt idx="446">
                  <c:v>256.68299510146977</c:v>
                </c:pt>
                <c:pt idx="447">
                  <c:v>259.06228131560573</c:v>
                </c:pt>
                <c:pt idx="448">
                  <c:v>256.75297410776807</c:v>
                </c:pt>
                <c:pt idx="449">
                  <c:v>256.77630044320017</c:v>
                </c:pt>
                <c:pt idx="450">
                  <c:v>253.30067646372774</c:v>
                </c:pt>
                <c:pt idx="451">
                  <c:v>250.96804292045741</c:v>
                </c:pt>
                <c:pt idx="452">
                  <c:v>250.96804292045741</c:v>
                </c:pt>
                <c:pt idx="453">
                  <c:v>248.68206204805242</c:v>
                </c:pt>
                <c:pt idx="454">
                  <c:v>249.87170515512034</c:v>
                </c:pt>
                <c:pt idx="455">
                  <c:v>245.20643806857964</c:v>
                </c:pt>
                <c:pt idx="456">
                  <c:v>241.70748775367426</c:v>
                </c:pt>
                <c:pt idx="457">
                  <c:v>239.39818054583657</c:v>
                </c:pt>
                <c:pt idx="458">
                  <c:v>239.39818054583657</c:v>
                </c:pt>
                <c:pt idx="459">
                  <c:v>234.70958712386272</c:v>
                </c:pt>
                <c:pt idx="460">
                  <c:v>234.70958712386272</c:v>
                </c:pt>
                <c:pt idx="461">
                  <c:v>232.4236062514581</c:v>
                </c:pt>
                <c:pt idx="462">
                  <c:v>227.7583391649174</c:v>
                </c:pt>
                <c:pt idx="463">
                  <c:v>227.7583391649174</c:v>
                </c:pt>
                <c:pt idx="464">
                  <c:v>227.78164217401465</c:v>
                </c:pt>
                <c:pt idx="465">
                  <c:v>227.78164217401465</c:v>
                </c:pt>
                <c:pt idx="466">
                  <c:v>220.78374154420359</c:v>
                </c:pt>
                <c:pt idx="467">
                  <c:v>218.40445533006778</c:v>
                </c:pt>
                <c:pt idx="468">
                  <c:v>218.42780499183596</c:v>
                </c:pt>
                <c:pt idx="469">
                  <c:v>218.42780499183596</c:v>
                </c:pt>
                <c:pt idx="470">
                  <c:v>212.57287147189192</c:v>
                </c:pt>
                <c:pt idx="471">
                  <c:v>211.38325169115936</c:v>
                </c:pt>
                <c:pt idx="472">
                  <c:v>210.24023792862161</c:v>
                </c:pt>
                <c:pt idx="473">
                  <c:v>222.09001632843515</c:v>
                </c:pt>
                <c:pt idx="474">
                  <c:v>222.09001632843515</c:v>
                </c:pt>
                <c:pt idx="475">
                  <c:v>222.13669232563583</c:v>
                </c:pt>
                <c:pt idx="476">
                  <c:v>222.13669232563583</c:v>
                </c:pt>
                <c:pt idx="477">
                  <c:v>220.97037555400058</c:v>
                </c:pt>
                <c:pt idx="478">
                  <c:v>218.61439234896218</c:v>
                </c:pt>
                <c:pt idx="479">
                  <c:v>213.97247492418958</c:v>
                </c:pt>
                <c:pt idx="480">
                  <c:v>213.99577793328689</c:v>
                </c:pt>
                <c:pt idx="481">
                  <c:v>213.97247492418958</c:v>
                </c:pt>
                <c:pt idx="482">
                  <c:v>211.68649405178479</c:v>
                </c:pt>
                <c:pt idx="483">
                  <c:v>209.35386050851434</c:v>
                </c:pt>
                <c:pt idx="484">
                  <c:v>209.40048985304446</c:v>
                </c:pt>
                <c:pt idx="485">
                  <c:v>209.40048985304446</c:v>
                </c:pt>
                <c:pt idx="486">
                  <c:v>208.2341730814091</c:v>
                </c:pt>
                <c:pt idx="487">
                  <c:v>204.71189643107078</c:v>
                </c:pt>
                <c:pt idx="488">
                  <c:v>203.56890599486817</c:v>
                </c:pt>
                <c:pt idx="489">
                  <c:v>205.90153953813871</c:v>
                </c:pt>
                <c:pt idx="490">
                  <c:v>210.61345929554457</c:v>
                </c:pt>
                <c:pt idx="491">
                  <c:v>209.42383951481236</c:v>
                </c:pt>
                <c:pt idx="492">
                  <c:v>209.42383951481236</c:v>
                </c:pt>
                <c:pt idx="493">
                  <c:v>209.42383951481236</c:v>
                </c:pt>
                <c:pt idx="494">
                  <c:v>210.63678563097741</c:v>
                </c:pt>
                <c:pt idx="495">
                  <c:v>209.47046885934239</c:v>
                </c:pt>
                <c:pt idx="496">
                  <c:v>209.47046885934239</c:v>
                </c:pt>
                <c:pt idx="497">
                  <c:v>207.14016794961537</c:v>
                </c:pt>
                <c:pt idx="498">
                  <c:v>205.97151854443686</c:v>
                </c:pt>
                <c:pt idx="499">
                  <c:v>203.68553767203201</c:v>
                </c:pt>
                <c:pt idx="500">
                  <c:v>202.84578959645455</c:v>
                </c:pt>
                <c:pt idx="501">
                  <c:v>200.48985304408683</c:v>
                </c:pt>
                <c:pt idx="502">
                  <c:v>200.51315605318422</c:v>
                </c:pt>
                <c:pt idx="503">
                  <c:v>199.3235362724518</c:v>
                </c:pt>
                <c:pt idx="504">
                  <c:v>199.37016561698175</c:v>
                </c:pt>
                <c:pt idx="505">
                  <c:v>240.4245393048754</c:v>
                </c:pt>
                <c:pt idx="506">
                  <c:v>290.71611849778373</c:v>
                </c:pt>
                <c:pt idx="507">
                  <c:v>282.50524842547259</c:v>
                </c:pt>
                <c:pt idx="508">
                  <c:v>268.53277350128286</c:v>
                </c:pt>
                <c:pt idx="509">
                  <c:v>262.67786330767456</c:v>
                </c:pt>
                <c:pt idx="510">
                  <c:v>257.98926988570133</c:v>
                </c:pt>
                <c:pt idx="511">
                  <c:v>250.96804292045741</c:v>
                </c:pt>
                <c:pt idx="512">
                  <c:v>249.82505248425485</c:v>
                </c:pt>
                <c:pt idx="513">
                  <c:v>249.82505248425485</c:v>
                </c:pt>
                <c:pt idx="514">
                  <c:v>249.8483788196877</c:v>
                </c:pt>
                <c:pt idx="515">
                  <c:v>255.67996267786327</c:v>
                </c:pt>
                <c:pt idx="516">
                  <c:v>253.39398180545848</c:v>
                </c:pt>
              </c:numCache>
            </c:numRef>
          </c:val>
        </c:ser>
        <c:ser>
          <c:idx val="4"/>
          <c:order val="3"/>
          <c:tx>
            <c:v>Chevron</c:v>
          </c:tx>
          <c:marker>
            <c:symbol val="none"/>
          </c:marker>
          <c:cat>
            <c:strRef>
              <c:f>'CDS at BP oil spill'!$I$3:$I$519</c:f>
              <c:strCache>
                <c:ptCount val="517"/>
                <c:pt idx="0">
                  <c:v>Accident</c:v>
                </c:pt>
                <c:pt idx="1">
                  <c:v>21/4/2010</c:v>
                </c:pt>
                <c:pt idx="2">
                  <c:v>22/4/2010</c:v>
                </c:pt>
                <c:pt idx="3">
                  <c:v>23/4/2010</c:v>
                </c:pt>
                <c:pt idx="4">
                  <c:v>26/4/2010</c:v>
                </c:pt>
                <c:pt idx="5">
                  <c:v>27/4/2010</c:v>
                </c:pt>
                <c:pt idx="6">
                  <c:v>28/4/2010</c:v>
                </c:pt>
                <c:pt idx="7">
                  <c:v>29/4/2010</c:v>
                </c:pt>
                <c:pt idx="8">
                  <c:v>30/4/2010</c:v>
                </c:pt>
                <c:pt idx="9">
                  <c:v>05/03/2010</c:v>
                </c:pt>
                <c:pt idx="10">
                  <c:v>05/04/2010</c:v>
                </c:pt>
                <c:pt idx="11">
                  <c:v>05/05/2010</c:v>
                </c:pt>
                <c:pt idx="12">
                  <c:v>05/06/2010</c:v>
                </c:pt>
                <c:pt idx="13">
                  <c:v>05/07/2010</c:v>
                </c:pt>
                <c:pt idx="14">
                  <c:v>05/10/2010</c:v>
                </c:pt>
                <c:pt idx="15">
                  <c:v>05/11/2010</c:v>
                </c:pt>
                <c:pt idx="16">
                  <c:v>05/12/2010</c:v>
                </c:pt>
                <c:pt idx="17">
                  <c:v>13/5/2010</c:v>
                </c:pt>
                <c:pt idx="18">
                  <c:v>14/5/2010</c:v>
                </c:pt>
                <c:pt idx="19">
                  <c:v>17/5/2010</c:v>
                </c:pt>
                <c:pt idx="20">
                  <c:v>18/5/2010</c:v>
                </c:pt>
                <c:pt idx="21">
                  <c:v>19/5/2010</c:v>
                </c:pt>
                <c:pt idx="22">
                  <c:v>20/5/2010</c:v>
                </c:pt>
                <c:pt idx="23">
                  <c:v>21/5/2010</c:v>
                </c:pt>
                <c:pt idx="24">
                  <c:v>24/5/2010</c:v>
                </c:pt>
                <c:pt idx="25">
                  <c:v>25/5/2010</c:v>
                </c:pt>
                <c:pt idx="26">
                  <c:v>26/5/2010</c:v>
                </c:pt>
                <c:pt idx="27">
                  <c:v>27/5/2010</c:v>
                </c:pt>
                <c:pt idx="28">
                  <c:v>28/5/2010</c:v>
                </c:pt>
                <c:pt idx="29">
                  <c:v>31/5/2010</c:v>
                </c:pt>
                <c:pt idx="30">
                  <c:v>06/01/2010</c:v>
                </c:pt>
                <c:pt idx="31">
                  <c:v>06/02/2010</c:v>
                </c:pt>
                <c:pt idx="32">
                  <c:v>06/03/2010</c:v>
                </c:pt>
                <c:pt idx="33">
                  <c:v>06/04/2010</c:v>
                </c:pt>
                <c:pt idx="34">
                  <c:v>06/07/2010</c:v>
                </c:pt>
                <c:pt idx="35">
                  <c:v>06/08/2010</c:v>
                </c:pt>
                <c:pt idx="36">
                  <c:v>06/09/2010</c:v>
                </c:pt>
                <c:pt idx="37">
                  <c:v>06/10/2010</c:v>
                </c:pt>
                <c:pt idx="38">
                  <c:v>06/11/2010</c:v>
                </c:pt>
                <c:pt idx="39">
                  <c:v>14/6/2010</c:v>
                </c:pt>
                <c:pt idx="40">
                  <c:v>15/6/2010</c:v>
                </c:pt>
                <c:pt idx="41">
                  <c:v>16/6/2010</c:v>
                </c:pt>
                <c:pt idx="42">
                  <c:v>17/6/2010</c:v>
                </c:pt>
                <c:pt idx="43">
                  <c:v>18/6/2010</c:v>
                </c:pt>
                <c:pt idx="44">
                  <c:v>21/6/2010</c:v>
                </c:pt>
                <c:pt idx="45">
                  <c:v>22/6/2010</c:v>
                </c:pt>
                <c:pt idx="46">
                  <c:v>23/6/2010</c:v>
                </c:pt>
                <c:pt idx="47">
                  <c:v>24/6/2010</c:v>
                </c:pt>
                <c:pt idx="48">
                  <c:v>25/6/2010</c:v>
                </c:pt>
                <c:pt idx="49">
                  <c:v>28/6/2010</c:v>
                </c:pt>
                <c:pt idx="50">
                  <c:v>29/6/2010</c:v>
                </c:pt>
                <c:pt idx="51">
                  <c:v>30/6/2010</c:v>
                </c:pt>
                <c:pt idx="52">
                  <c:v>07/01/2010</c:v>
                </c:pt>
                <c:pt idx="53">
                  <c:v>07/02/2010</c:v>
                </c:pt>
                <c:pt idx="54">
                  <c:v>07/05/2010</c:v>
                </c:pt>
                <c:pt idx="55">
                  <c:v>07/06/2010</c:v>
                </c:pt>
                <c:pt idx="56">
                  <c:v>07/07/2010</c:v>
                </c:pt>
                <c:pt idx="57">
                  <c:v>07/08/2010</c:v>
                </c:pt>
                <c:pt idx="58">
                  <c:v>07/09/2010</c:v>
                </c:pt>
                <c:pt idx="59">
                  <c:v>07/12/2010</c:v>
                </c:pt>
                <c:pt idx="60">
                  <c:v>13/7/2010</c:v>
                </c:pt>
                <c:pt idx="61">
                  <c:v>14/7/2010</c:v>
                </c:pt>
                <c:pt idx="62">
                  <c:v>15/7/2010</c:v>
                </c:pt>
                <c:pt idx="63">
                  <c:v>16/7/2010</c:v>
                </c:pt>
                <c:pt idx="64">
                  <c:v>19/7/2010</c:v>
                </c:pt>
                <c:pt idx="65">
                  <c:v>20/7/2010</c:v>
                </c:pt>
                <c:pt idx="66">
                  <c:v>21/7/2010</c:v>
                </c:pt>
                <c:pt idx="67">
                  <c:v>22/7/2010</c:v>
                </c:pt>
                <c:pt idx="68">
                  <c:v>23/7/2010</c:v>
                </c:pt>
                <c:pt idx="69">
                  <c:v>26/7/2010</c:v>
                </c:pt>
                <c:pt idx="70">
                  <c:v>27/7/2010</c:v>
                </c:pt>
                <c:pt idx="71">
                  <c:v>28/7/2010</c:v>
                </c:pt>
                <c:pt idx="72">
                  <c:v>29/7/2010</c:v>
                </c:pt>
                <c:pt idx="73">
                  <c:v>30/7/2010</c:v>
                </c:pt>
                <c:pt idx="74">
                  <c:v>08/02/2010</c:v>
                </c:pt>
                <c:pt idx="75">
                  <c:v>08/03/2010</c:v>
                </c:pt>
                <c:pt idx="76">
                  <c:v>08/04/2010</c:v>
                </c:pt>
                <c:pt idx="77">
                  <c:v>08/05/2010</c:v>
                </c:pt>
                <c:pt idx="78">
                  <c:v>08/06/2010</c:v>
                </c:pt>
                <c:pt idx="79">
                  <c:v>08/09/2010</c:v>
                </c:pt>
                <c:pt idx="80">
                  <c:v>08/10/2010</c:v>
                </c:pt>
                <c:pt idx="81">
                  <c:v>08/11/2010</c:v>
                </c:pt>
                <c:pt idx="82">
                  <c:v>08/12/2010</c:v>
                </c:pt>
                <c:pt idx="83">
                  <c:v>13/8/2010</c:v>
                </c:pt>
                <c:pt idx="84">
                  <c:v>16/8/2010</c:v>
                </c:pt>
                <c:pt idx="85">
                  <c:v>17/8/2010</c:v>
                </c:pt>
                <c:pt idx="86">
                  <c:v>18/8/2010</c:v>
                </c:pt>
                <c:pt idx="87">
                  <c:v>19/8/2010</c:v>
                </c:pt>
                <c:pt idx="88">
                  <c:v>20/8/2010</c:v>
                </c:pt>
                <c:pt idx="89">
                  <c:v>23/8/2010</c:v>
                </c:pt>
                <c:pt idx="90">
                  <c:v>24/8/2010</c:v>
                </c:pt>
                <c:pt idx="91">
                  <c:v>25/8/2010</c:v>
                </c:pt>
                <c:pt idx="92">
                  <c:v>26/8/2010</c:v>
                </c:pt>
                <c:pt idx="93">
                  <c:v>27/8/2010</c:v>
                </c:pt>
                <c:pt idx="94">
                  <c:v>30/8/2010</c:v>
                </c:pt>
                <c:pt idx="95">
                  <c:v>31/8/2010</c:v>
                </c:pt>
                <c:pt idx="96">
                  <c:v>09/01/2010</c:v>
                </c:pt>
                <c:pt idx="97">
                  <c:v>09/02/2010</c:v>
                </c:pt>
                <c:pt idx="98">
                  <c:v>09/03/2010</c:v>
                </c:pt>
                <c:pt idx="99">
                  <c:v>09/06/2010</c:v>
                </c:pt>
                <c:pt idx="100">
                  <c:v>09/07/2010</c:v>
                </c:pt>
                <c:pt idx="101">
                  <c:v>09/08/2010</c:v>
                </c:pt>
                <c:pt idx="102">
                  <c:v>09/09/2010</c:v>
                </c:pt>
                <c:pt idx="103">
                  <c:v>09/10/2010</c:v>
                </c:pt>
                <c:pt idx="104">
                  <c:v>13/9/2010</c:v>
                </c:pt>
                <c:pt idx="105">
                  <c:v>14/9/2010</c:v>
                </c:pt>
                <c:pt idx="106">
                  <c:v>15/9/2010</c:v>
                </c:pt>
                <c:pt idx="107">
                  <c:v>16/9/2010</c:v>
                </c:pt>
                <c:pt idx="108">
                  <c:v>17/9/2010</c:v>
                </c:pt>
                <c:pt idx="109">
                  <c:v>20/9/2010</c:v>
                </c:pt>
                <c:pt idx="110">
                  <c:v>21/9/2010</c:v>
                </c:pt>
                <c:pt idx="111">
                  <c:v>22/9/2010</c:v>
                </c:pt>
                <c:pt idx="112">
                  <c:v>23/9/2010</c:v>
                </c:pt>
                <c:pt idx="113">
                  <c:v>24/9/2010</c:v>
                </c:pt>
                <c:pt idx="114">
                  <c:v>27/9/2010</c:v>
                </c:pt>
                <c:pt idx="115">
                  <c:v>28/9/2010</c:v>
                </c:pt>
                <c:pt idx="116">
                  <c:v>29/9/2010</c:v>
                </c:pt>
                <c:pt idx="117">
                  <c:v>30/9/2010</c:v>
                </c:pt>
                <c:pt idx="118">
                  <c:v>10/01/2010</c:v>
                </c:pt>
                <c:pt idx="119">
                  <c:v>10/04/2010</c:v>
                </c:pt>
                <c:pt idx="120">
                  <c:v>10/05/2010</c:v>
                </c:pt>
                <c:pt idx="121">
                  <c:v>10/06/2010</c:v>
                </c:pt>
                <c:pt idx="122">
                  <c:v>10/07/2010</c:v>
                </c:pt>
                <c:pt idx="123">
                  <c:v>10/08/2010</c:v>
                </c:pt>
                <c:pt idx="124">
                  <c:v>10/11/2010</c:v>
                </c:pt>
                <c:pt idx="125">
                  <c:v>10/12/2010</c:v>
                </c:pt>
                <c:pt idx="126">
                  <c:v>13/10/2010</c:v>
                </c:pt>
                <c:pt idx="127">
                  <c:v>14/10/2010</c:v>
                </c:pt>
                <c:pt idx="128">
                  <c:v>15/10/2010</c:v>
                </c:pt>
                <c:pt idx="129">
                  <c:v>18/10/2010</c:v>
                </c:pt>
                <c:pt idx="130">
                  <c:v>19/10/2010</c:v>
                </c:pt>
                <c:pt idx="131">
                  <c:v>20/10/2010</c:v>
                </c:pt>
                <c:pt idx="132">
                  <c:v>21/10/2010</c:v>
                </c:pt>
                <c:pt idx="133">
                  <c:v>22/10/2010</c:v>
                </c:pt>
                <c:pt idx="134">
                  <c:v>25/10/2010</c:v>
                </c:pt>
                <c:pt idx="135">
                  <c:v>26/10/2010</c:v>
                </c:pt>
                <c:pt idx="136">
                  <c:v>27/10/2010</c:v>
                </c:pt>
                <c:pt idx="137">
                  <c:v>28/10/2010</c:v>
                </c:pt>
                <c:pt idx="138">
                  <c:v>29/10/2010</c:v>
                </c:pt>
                <c:pt idx="139">
                  <c:v>11/01/2010</c:v>
                </c:pt>
                <c:pt idx="140">
                  <c:v>11/02/2010</c:v>
                </c:pt>
                <c:pt idx="141">
                  <c:v>11/03/2010</c:v>
                </c:pt>
                <c:pt idx="142">
                  <c:v>11/04/2010</c:v>
                </c:pt>
                <c:pt idx="143">
                  <c:v>11/05/2010</c:v>
                </c:pt>
                <c:pt idx="144">
                  <c:v>11/08/2010</c:v>
                </c:pt>
                <c:pt idx="145">
                  <c:v>11/09/2010</c:v>
                </c:pt>
                <c:pt idx="146">
                  <c:v>11/10/2010</c:v>
                </c:pt>
                <c:pt idx="147">
                  <c:v>11/11/2010</c:v>
                </c:pt>
                <c:pt idx="148">
                  <c:v>11/12/2010</c:v>
                </c:pt>
                <c:pt idx="149">
                  <c:v>15/11/2010</c:v>
                </c:pt>
                <c:pt idx="150">
                  <c:v>16/11/2010</c:v>
                </c:pt>
                <c:pt idx="151">
                  <c:v>17/11/2010</c:v>
                </c:pt>
                <c:pt idx="152">
                  <c:v>18/11/2010</c:v>
                </c:pt>
                <c:pt idx="153">
                  <c:v>19/11/2010</c:v>
                </c:pt>
                <c:pt idx="154">
                  <c:v>22/11/2010</c:v>
                </c:pt>
                <c:pt idx="155">
                  <c:v>23/11/2010</c:v>
                </c:pt>
                <c:pt idx="156">
                  <c:v>24/11/2010</c:v>
                </c:pt>
                <c:pt idx="157">
                  <c:v>25/11/2010</c:v>
                </c:pt>
                <c:pt idx="158">
                  <c:v>26/11/2010</c:v>
                </c:pt>
                <c:pt idx="159">
                  <c:v>29/11/2010</c:v>
                </c:pt>
                <c:pt idx="160">
                  <c:v>30/11/2010</c:v>
                </c:pt>
                <c:pt idx="161">
                  <c:v>12/01/2010</c:v>
                </c:pt>
                <c:pt idx="162">
                  <c:v>12/02/2010</c:v>
                </c:pt>
                <c:pt idx="163">
                  <c:v>12/03/2010</c:v>
                </c:pt>
                <c:pt idx="164">
                  <c:v>12/06/2010</c:v>
                </c:pt>
                <c:pt idx="165">
                  <c:v>12/07/2010</c:v>
                </c:pt>
                <c:pt idx="166">
                  <c:v>12/08/2010</c:v>
                </c:pt>
                <c:pt idx="167">
                  <c:v>12/09/2010</c:v>
                </c:pt>
                <c:pt idx="168">
                  <c:v>12/10/2010</c:v>
                </c:pt>
                <c:pt idx="169">
                  <c:v>13/12/2010</c:v>
                </c:pt>
                <c:pt idx="170">
                  <c:v>14/12/2010</c:v>
                </c:pt>
                <c:pt idx="171">
                  <c:v>15/12/2010</c:v>
                </c:pt>
                <c:pt idx="172">
                  <c:v>16/12/2010</c:v>
                </c:pt>
                <c:pt idx="173">
                  <c:v>17/12/2010</c:v>
                </c:pt>
                <c:pt idx="174">
                  <c:v>20/12/2010</c:v>
                </c:pt>
                <c:pt idx="175">
                  <c:v>21/12/2010</c:v>
                </c:pt>
                <c:pt idx="176">
                  <c:v>22/12/2010</c:v>
                </c:pt>
                <c:pt idx="177">
                  <c:v>23/12/2010</c:v>
                </c:pt>
                <c:pt idx="178">
                  <c:v>24/12/2010</c:v>
                </c:pt>
                <c:pt idx="179">
                  <c:v>27/12/2010</c:v>
                </c:pt>
                <c:pt idx="180">
                  <c:v>28/12/2010</c:v>
                </c:pt>
                <c:pt idx="181">
                  <c:v>29/12/2010</c:v>
                </c:pt>
                <c:pt idx="182">
                  <c:v>30/12/2010</c:v>
                </c:pt>
                <c:pt idx="183">
                  <c:v>31/12/2010</c:v>
                </c:pt>
                <c:pt idx="184">
                  <c:v>01/03/2011</c:v>
                </c:pt>
                <c:pt idx="185">
                  <c:v>01/04/2011</c:v>
                </c:pt>
                <c:pt idx="186">
                  <c:v>01/05/2011</c:v>
                </c:pt>
                <c:pt idx="187">
                  <c:v>01/06/2011</c:v>
                </c:pt>
                <c:pt idx="188">
                  <c:v>01/07/2011</c:v>
                </c:pt>
                <c:pt idx="189">
                  <c:v>01/10/2011</c:v>
                </c:pt>
                <c:pt idx="190">
                  <c:v>01/11/2011</c:v>
                </c:pt>
                <c:pt idx="191">
                  <c:v>01/12/2011</c:v>
                </c:pt>
                <c:pt idx="192">
                  <c:v>13/1/2011</c:v>
                </c:pt>
                <c:pt idx="193">
                  <c:v>14/1/2011</c:v>
                </c:pt>
                <c:pt idx="194">
                  <c:v>17/1/2011</c:v>
                </c:pt>
                <c:pt idx="195">
                  <c:v>18/1/2011</c:v>
                </c:pt>
                <c:pt idx="196">
                  <c:v>19/1/2011</c:v>
                </c:pt>
                <c:pt idx="197">
                  <c:v>20/1/2011</c:v>
                </c:pt>
                <c:pt idx="198">
                  <c:v>21/1/2011</c:v>
                </c:pt>
                <c:pt idx="199">
                  <c:v>24/1/2011</c:v>
                </c:pt>
                <c:pt idx="200">
                  <c:v>25/1/2011</c:v>
                </c:pt>
                <c:pt idx="201">
                  <c:v>26/1/2011</c:v>
                </c:pt>
                <c:pt idx="202">
                  <c:v>27/1/2011</c:v>
                </c:pt>
                <c:pt idx="203">
                  <c:v>28/1/2011</c:v>
                </c:pt>
                <c:pt idx="204">
                  <c:v>31/1/2011</c:v>
                </c:pt>
                <c:pt idx="205">
                  <c:v>02/01/2011</c:v>
                </c:pt>
                <c:pt idx="206">
                  <c:v>02/02/2011</c:v>
                </c:pt>
                <c:pt idx="207">
                  <c:v>02/03/2011</c:v>
                </c:pt>
                <c:pt idx="208">
                  <c:v>02/04/2011</c:v>
                </c:pt>
                <c:pt idx="209">
                  <c:v>02/07/2011</c:v>
                </c:pt>
                <c:pt idx="210">
                  <c:v>02/08/2011</c:v>
                </c:pt>
                <c:pt idx="211">
                  <c:v>02/09/2011</c:v>
                </c:pt>
                <c:pt idx="212">
                  <c:v>02/10/2011</c:v>
                </c:pt>
                <c:pt idx="213">
                  <c:v>02/11/2011</c:v>
                </c:pt>
                <c:pt idx="214">
                  <c:v>14/2/2011</c:v>
                </c:pt>
                <c:pt idx="215">
                  <c:v>15/2/2011</c:v>
                </c:pt>
                <c:pt idx="216">
                  <c:v>16/2/2011</c:v>
                </c:pt>
                <c:pt idx="217">
                  <c:v>17/2/2011</c:v>
                </c:pt>
                <c:pt idx="218">
                  <c:v>18/2/2011</c:v>
                </c:pt>
                <c:pt idx="219">
                  <c:v>21/2/2011</c:v>
                </c:pt>
                <c:pt idx="220">
                  <c:v>22/2/2011</c:v>
                </c:pt>
                <c:pt idx="221">
                  <c:v>23/2/2011</c:v>
                </c:pt>
                <c:pt idx="222">
                  <c:v>24/2/2011</c:v>
                </c:pt>
                <c:pt idx="223">
                  <c:v>25/2/2011</c:v>
                </c:pt>
                <c:pt idx="224">
                  <c:v>28/2/2011</c:v>
                </c:pt>
                <c:pt idx="225">
                  <c:v>03/01/2011</c:v>
                </c:pt>
                <c:pt idx="226">
                  <c:v>03/02/2011</c:v>
                </c:pt>
                <c:pt idx="227">
                  <c:v>03/03/2011</c:v>
                </c:pt>
                <c:pt idx="228">
                  <c:v>03/04/2011</c:v>
                </c:pt>
                <c:pt idx="229">
                  <c:v>03/07/2011</c:v>
                </c:pt>
                <c:pt idx="230">
                  <c:v>03/08/2011</c:v>
                </c:pt>
                <c:pt idx="231">
                  <c:v>03/09/2011</c:v>
                </c:pt>
                <c:pt idx="232">
                  <c:v>03/10/2011</c:v>
                </c:pt>
                <c:pt idx="233">
                  <c:v>03/11/2011</c:v>
                </c:pt>
                <c:pt idx="234">
                  <c:v>14/3/2011</c:v>
                </c:pt>
                <c:pt idx="235">
                  <c:v>15/3/2011</c:v>
                </c:pt>
                <c:pt idx="236">
                  <c:v>16/3/2011</c:v>
                </c:pt>
                <c:pt idx="237">
                  <c:v>17/3/2011</c:v>
                </c:pt>
                <c:pt idx="238">
                  <c:v>18/3/2011</c:v>
                </c:pt>
                <c:pt idx="239">
                  <c:v>21/3/2011</c:v>
                </c:pt>
                <c:pt idx="240">
                  <c:v>22/3/2011</c:v>
                </c:pt>
                <c:pt idx="241">
                  <c:v>23/3/2011</c:v>
                </c:pt>
                <c:pt idx="242">
                  <c:v>24/3/2011</c:v>
                </c:pt>
                <c:pt idx="243">
                  <c:v>25/3/2011</c:v>
                </c:pt>
                <c:pt idx="244">
                  <c:v>28/3/2011</c:v>
                </c:pt>
                <c:pt idx="245">
                  <c:v>29/3/2011</c:v>
                </c:pt>
                <c:pt idx="246">
                  <c:v>30/3/2011</c:v>
                </c:pt>
                <c:pt idx="247">
                  <c:v>31/3/2011</c:v>
                </c:pt>
                <c:pt idx="248">
                  <c:v>04/01/2011</c:v>
                </c:pt>
                <c:pt idx="249">
                  <c:v>04/04/2011</c:v>
                </c:pt>
                <c:pt idx="250">
                  <c:v>04/05/2011</c:v>
                </c:pt>
                <c:pt idx="251">
                  <c:v>04/06/2011</c:v>
                </c:pt>
                <c:pt idx="252">
                  <c:v>04/07/2011</c:v>
                </c:pt>
                <c:pt idx="253">
                  <c:v>04/08/2011</c:v>
                </c:pt>
                <c:pt idx="254">
                  <c:v>04/11/2011</c:v>
                </c:pt>
                <c:pt idx="255">
                  <c:v>04/12/2011</c:v>
                </c:pt>
                <c:pt idx="256">
                  <c:v>13/4/2011</c:v>
                </c:pt>
                <c:pt idx="257">
                  <c:v>14/4/2011</c:v>
                </c:pt>
                <c:pt idx="258">
                  <c:v>15/4/2011</c:v>
                </c:pt>
                <c:pt idx="259">
                  <c:v>18/4/2011</c:v>
                </c:pt>
                <c:pt idx="260">
                  <c:v>19/4/2011</c:v>
                </c:pt>
                <c:pt idx="261">
                  <c:v>20/4/2011</c:v>
                </c:pt>
                <c:pt idx="262">
                  <c:v>21/4/2011</c:v>
                </c:pt>
                <c:pt idx="263">
                  <c:v>22/4/2011</c:v>
                </c:pt>
                <c:pt idx="264">
                  <c:v>25/4/2011</c:v>
                </c:pt>
                <c:pt idx="265">
                  <c:v>26/4/2011</c:v>
                </c:pt>
                <c:pt idx="266">
                  <c:v>27/4/2011</c:v>
                </c:pt>
                <c:pt idx="267">
                  <c:v>28/4/2011</c:v>
                </c:pt>
                <c:pt idx="268">
                  <c:v>29/4/2011</c:v>
                </c:pt>
                <c:pt idx="269">
                  <c:v>05/02/2011</c:v>
                </c:pt>
                <c:pt idx="270">
                  <c:v>05/03/2011</c:v>
                </c:pt>
                <c:pt idx="271">
                  <c:v>05/04/2011</c:v>
                </c:pt>
                <c:pt idx="272">
                  <c:v>05/05/2011</c:v>
                </c:pt>
                <c:pt idx="273">
                  <c:v>05/06/2011</c:v>
                </c:pt>
                <c:pt idx="274">
                  <c:v>05/09/2011</c:v>
                </c:pt>
                <c:pt idx="275">
                  <c:v>05/10/2011</c:v>
                </c:pt>
                <c:pt idx="276">
                  <c:v>05/11/2011</c:v>
                </c:pt>
                <c:pt idx="277">
                  <c:v>05/12/2011</c:v>
                </c:pt>
                <c:pt idx="278">
                  <c:v>13/5/2011</c:v>
                </c:pt>
                <c:pt idx="279">
                  <c:v>16/5/2011</c:v>
                </c:pt>
                <c:pt idx="280">
                  <c:v>17/5/2011</c:v>
                </c:pt>
                <c:pt idx="281">
                  <c:v>18/5/2011</c:v>
                </c:pt>
                <c:pt idx="282">
                  <c:v>19/5/2011</c:v>
                </c:pt>
                <c:pt idx="283">
                  <c:v>20/5/2011</c:v>
                </c:pt>
                <c:pt idx="284">
                  <c:v>23/5/2011</c:v>
                </c:pt>
                <c:pt idx="285">
                  <c:v>24/5/2011</c:v>
                </c:pt>
                <c:pt idx="286">
                  <c:v>25/5/2011</c:v>
                </c:pt>
                <c:pt idx="287">
                  <c:v>26/5/2011</c:v>
                </c:pt>
                <c:pt idx="288">
                  <c:v>27/5/2011</c:v>
                </c:pt>
                <c:pt idx="289">
                  <c:v>30/5/2011</c:v>
                </c:pt>
                <c:pt idx="290">
                  <c:v>31/5/2011</c:v>
                </c:pt>
                <c:pt idx="291">
                  <c:v>06/01/2011</c:v>
                </c:pt>
                <c:pt idx="292">
                  <c:v>06/02/2011</c:v>
                </c:pt>
                <c:pt idx="293">
                  <c:v>06/03/2011</c:v>
                </c:pt>
                <c:pt idx="294">
                  <c:v>06/06/2011</c:v>
                </c:pt>
                <c:pt idx="295">
                  <c:v>06/07/2011</c:v>
                </c:pt>
                <c:pt idx="296">
                  <c:v>06/08/2011</c:v>
                </c:pt>
                <c:pt idx="297">
                  <c:v>06/09/2011</c:v>
                </c:pt>
                <c:pt idx="298">
                  <c:v>06/10/2011</c:v>
                </c:pt>
                <c:pt idx="299">
                  <c:v>13/6/2011</c:v>
                </c:pt>
                <c:pt idx="300">
                  <c:v>14/6/2011</c:v>
                </c:pt>
                <c:pt idx="301">
                  <c:v>15/6/2011</c:v>
                </c:pt>
                <c:pt idx="302">
                  <c:v>16/6/2011</c:v>
                </c:pt>
                <c:pt idx="303">
                  <c:v>17/6/2011</c:v>
                </c:pt>
                <c:pt idx="304">
                  <c:v>20/6/2011</c:v>
                </c:pt>
                <c:pt idx="305">
                  <c:v>21/6/2011</c:v>
                </c:pt>
                <c:pt idx="306">
                  <c:v>22/6/2011</c:v>
                </c:pt>
                <c:pt idx="307">
                  <c:v>23/6/2011</c:v>
                </c:pt>
                <c:pt idx="308">
                  <c:v>24/6/2011</c:v>
                </c:pt>
                <c:pt idx="309">
                  <c:v>27/6/2011</c:v>
                </c:pt>
                <c:pt idx="310">
                  <c:v>28/6/2011</c:v>
                </c:pt>
                <c:pt idx="311">
                  <c:v>29/6/2011</c:v>
                </c:pt>
                <c:pt idx="312">
                  <c:v>30/6/2011</c:v>
                </c:pt>
                <c:pt idx="313">
                  <c:v>07/01/2011</c:v>
                </c:pt>
                <c:pt idx="314">
                  <c:v>07/04/2011</c:v>
                </c:pt>
                <c:pt idx="315">
                  <c:v>07/05/2011</c:v>
                </c:pt>
                <c:pt idx="316">
                  <c:v>07/06/2011</c:v>
                </c:pt>
                <c:pt idx="317">
                  <c:v>07/07/2011</c:v>
                </c:pt>
                <c:pt idx="318">
                  <c:v>07/08/2011</c:v>
                </c:pt>
                <c:pt idx="319">
                  <c:v>07/11/2011</c:v>
                </c:pt>
                <c:pt idx="320">
                  <c:v>07/12/2011</c:v>
                </c:pt>
                <c:pt idx="321">
                  <c:v>13/7/2011</c:v>
                </c:pt>
                <c:pt idx="322">
                  <c:v>14/7/2011</c:v>
                </c:pt>
                <c:pt idx="323">
                  <c:v>15/7/2011</c:v>
                </c:pt>
                <c:pt idx="324">
                  <c:v>18/7/2011</c:v>
                </c:pt>
                <c:pt idx="325">
                  <c:v>19/7/2011</c:v>
                </c:pt>
                <c:pt idx="326">
                  <c:v>20/7/2011</c:v>
                </c:pt>
                <c:pt idx="327">
                  <c:v>21/7/2011</c:v>
                </c:pt>
                <c:pt idx="328">
                  <c:v>22/7/2011</c:v>
                </c:pt>
                <c:pt idx="329">
                  <c:v>25/7/2011</c:v>
                </c:pt>
                <c:pt idx="330">
                  <c:v>26/7/2011</c:v>
                </c:pt>
                <c:pt idx="331">
                  <c:v>27/7/2011</c:v>
                </c:pt>
                <c:pt idx="332">
                  <c:v>28/7/2011</c:v>
                </c:pt>
                <c:pt idx="333">
                  <c:v>29/7/2011</c:v>
                </c:pt>
                <c:pt idx="334">
                  <c:v>08/01/2011</c:v>
                </c:pt>
                <c:pt idx="335">
                  <c:v>08/02/2011</c:v>
                </c:pt>
                <c:pt idx="336">
                  <c:v>08/03/2011</c:v>
                </c:pt>
                <c:pt idx="337">
                  <c:v>08/04/2011</c:v>
                </c:pt>
                <c:pt idx="338">
                  <c:v>08/05/2011</c:v>
                </c:pt>
                <c:pt idx="339">
                  <c:v>08/08/2011</c:v>
                </c:pt>
                <c:pt idx="340">
                  <c:v>08/09/2011</c:v>
                </c:pt>
                <c:pt idx="341">
                  <c:v>08/10/2011</c:v>
                </c:pt>
                <c:pt idx="342">
                  <c:v>08/11/2011</c:v>
                </c:pt>
                <c:pt idx="343">
                  <c:v>08/12/2011</c:v>
                </c:pt>
                <c:pt idx="344">
                  <c:v>15/8/2011</c:v>
                </c:pt>
                <c:pt idx="345">
                  <c:v>16/8/2011</c:v>
                </c:pt>
                <c:pt idx="346">
                  <c:v>17/8/2011</c:v>
                </c:pt>
                <c:pt idx="347">
                  <c:v>18/8/2011</c:v>
                </c:pt>
                <c:pt idx="348">
                  <c:v>19/8/2011</c:v>
                </c:pt>
                <c:pt idx="349">
                  <c:v>22/8/2011</c:v>
                </c:pt>
                <c:pt idx="350">
                  <c:v>23/8/2011</c:v>
                </c:pt>
                <c:pt idx="351">
                  <c:v>24/8/2011</c:v>
                </c:pt>
                <c:pt idx="352">
                  <c:v>25/8/2011</c:v>
                </c:pt>
                <c:pt idx="353">
                  <c:v>26/8/2011</c:v>
                </c:pt>
                <c:pt idx="354">
                  <c:v>29/8/2011</c:v>
                </c:pt>
                <c:pt idx="355">
                  <c:v>30/8/2011</c:v>
                </c:pt>
                <c:pt idx="356">
                  <c:v>31/8/2011</c:v>
                </c:pt>
                <c:pt idx="357">
                  <c:v>09/01/2011</c:v>
                </c:pt>
                <c:pt idx="358">
                  <c:v>09/02/2011</c:v>
                </c:pt>
                <c:pt idx="359">
                  <c:v>09/05/2011</c:v>
                </c:pt>
                <c:pt idx="360">
                  <c:v>09/06/2011</c:v>
                </c:pt>
                <c:pt idx="361">
                  <c:v>09/07/2011</c:v>
                </c:pt>
                <c:pt idx="362">
                  <c:v>09/08/2011</c:v>
                </c:pt>
                <c:pt idx="363">
                  <c:v>09/09/2011</c:v>
                </c:pt>
                <c:pt idx="364">
                  <c:v>09/12/2011</c:v>
                </c:pt>
                <c:pt idx="365">
                  <c:v>13/9/2011</c:v>
                </c:pt>
                <c:pt idx="366">
                  <c:v>14/9/2011</c:v>
                </c:pt>
                <c:pt idx="367">
                  <c:v>15/9/2011</c:v>
                </c:pt>
                <c:pt idx="368">
                  <c:v>16/9/2011</c:v>
                </c:pt>
                <c:pt idx="369">
                  <c:v>19/9/2011</c:v>
                </c:pt>
                <c:pt idx="370">
                  <c:v>20/9/2011</c:v>
                </c:pt>
                <c:pt idx="371">
                  <c:v>21/9/2011</c:v>
                </c:pt>
                <c:pt idx="372">
                  <c:v>22/9/2011</c:v>
                </c:pt>
                <c:pt idx="373">
                  <c:v>23/9/2011</c:v>
                </c:pt>
                <c:pt idx="374">
                  <c:v>26/9/2011</c:v>
                </c:pt>
                <c:pt idx="375">
                  <c:v>27/9/2011</c:v>
                </c:pt>
                <c:pt idx="376">
                  <c:v>28/9/2011</c:v>
                </c:pt>
                <c:pt idx="377">
                  <c:v>29/9/2011</c:v>
                </c:pt>
                <c:pt idx="378">
                  <c:v>30/9/2011</c:v>
                </c:pt>
                <c:pt idx="379">
                  <c:v>10/03/2011</c:v>
                </c:pt>
                <c:pt idx="380">
                  <c:v>10/04/2011</c:v>
                </c:pt>
                <c:pt idx="381">
                  <c:v>10/05/2011</c:v>
                </c:pt>
                <c:pt idx="382">
                  <c:v>10/06/2011</c:v>
                </c:pt>
                <c:pt idx="383">
                  <c:v>10/07/2011</c:v>
                </c:pt>
                <c:pt idx="384">
                  <c:v>10/10/2011</c:v>
                </c:pt>
                <c:pt idx="385">
                  <c:v>10/11/2011</c:v>
                </c:pt>
                <c:pt idx="386">
                  <c:v>10/12/2011</c:v>
                </c:pt>
                <c:pt idx="387">
                  <c:v>13/10/2011</c:v>
                </c:pt>
                <c:pt idx="388">
                  <c:v>14/10/2011</c:v>
                </c:pt>
                <c:pt idx="389">
                  <c:v>17/10/2011</c:v>
                </c:pt>
                <c:pt idx="390">
                  <c:v>18/10/2011</c:v>
                </c:pt>
                <c:pt idx="391">
                  <c:v>19/10/2011</c:v>
                </c:pt>
                <c:pt idx="392">
                  <c:v>20/10/2011</c:v>
                </c:pt>
                <c:pt idx="393">
                  <c:v>21/10/2011</c:v>
                </c:pt>
                <c:pt idx="394">
                  <c:v>24/10/2011</c:v>
                </c:pt>
                <c:pt idx="395">
                  <c:v>25/10/2011</c:v>
                </c:pt>
                <c:pt idx="396">
                  <c:v>26/10/2011</c:v>
                </c:pt>
                <c:pt idx="397">
                  <c:v>27/10/2011</c:v>
                </c:pt>
                <c:pt idx="398">
                  <c:v>28/10/2011</c:v>
                </c:pt>
                <c:pt idx="399">
                  <c:v>31/10/2011</c:v>
                </c:pt>
                <c:pt idx="400">
                  <c:v>11/01/2011</c:v>
                </c:pt>
                <c:pt idx="401">
                  <c:v>11/02/2011</c:v>
                </c:pt>
                <c:pt idx="402">
                  <c:v>11/03/2011</c:v>
                </c:pt>
                <c:pt idx="403">
                  <c:v>11/04/2011</c:v>
                </c:pt>
                <c:pt idx="404">
                  <c:v>11/07/2011</c:v>
                </c:pt>
                <c:pt idx="405">
                  <c:v>11/08/2011</c:v>
                </c:pt>
                <c:pt idx="406">
                  <c:v>11/09/2011</c:v>
                </c:pt>
                <c:pt idx="407">
                  <c:v>11/10/2011</c:v>
                </c:pt>
                <c:pt idx="408">
                  <c:v>11/11/2011</c:v>
                </c:pt>
                <c:pt idx="409">
                  <c:v>14/11/2011</c:v>
                </c:pt>
                <c:pt idx="410">
                  <c:v>15/11/2011</c:v>
                </c:pt>
                <c:pt idx="411">
                  <c:v>16/11/2011</c:v>
                </c:pt>
                <c:pt idx="412">
                  <c:v>17/11/2011</c:v>
                </c:pt>
                <c:pt idx="413">
                  <c:v>18/11/2011</c:v>
                </c:pt>
                <c:pt idx="414">
                  <c:v>21/11/2011</c:v>
                </c:pt>
                <c:pt idx="415">
                  <c:v>22/11/2011</c:v>
                </c:pt>
                <c:pt idx="416">
                  <c:v>23/11/2011</c:v>
                </c:pt>
                <c:pt idx="417">
                  <c:v>24/11/2011</c:v>
                </c:pt>
                <c:pt idx="418">
                  <c:v>25/11/2011</c:v>
                </c:pt>
                <c:pt idx="419">
                  <c:v>28/11/2011</c:v>
                </c:pt>
                <c:pt idx="420">
                  <c:v>29/11/2011</c:v>
                </c:pt>
                <c:pt idx="421">
                  <c:v>30/11/2011</c:v>
                </c:pt>
                <c:pt idx="422">
                  <c:v>12/01/2011</c:v>
                </c:pt>
                <c:pt idx="423">
                  <c:v>12/02/2011</c:v>
                </c:pt>
                <c:pt idx="424">
                  <c:v>12/05/2011</c:v>
                </c:pt>
                <c:pt idx="425">
                  <c:v>12/06/2011</c:v>
                </c:pt>
                <c:pt idx="426">
                  <c:v>12/07/2011</c:v>
                </c:pt>
                <c:pt idx="427">
                  <c:v>12/08/2011</c:v>
                </c:pt>
                <c:pt idx="428">
                  <c:v>12/09/2011</c:v>
                </c:pt>
                <c:pt idx="429">
                  <c:v>12/12/2011</c:v>
                </c:pt>
                <c:pt idx="430">
                  <c:v>13/12/2011</c:v>
                </c:pt>
                <c:pt idx="431">
                  <c:v>14/12/2011</c:v>
                </c:pt>
                <c:pt idx="432">
                  <c:v>15/12/2011</c:v>
                </c:pt>
                <c:pt idx="433">
                  <c:v>16/12/2011</c:v>
                </c:pt>
                <c:pt idx="434">
                  <c:v>19/12/2011</c:v>
                </c:pt>
                <c:pt idx="435">
                  <c:v>20/12/2011</c:v>
                </c:pt>
                <c:pt idx="436">
                  <c:v>21/12/2011</c:v>
                </c:pt>
                <c:pt idx="437">
                  <c:v>22/12/2011</c:v>
                </c:pt>
                <c:pt idx="438">
                  <c:v>23/12/2011</c:v>
                </c:pt>
                <c:pt idx="439">
                  <c:v>26/12/2011</c:v>
                </c:pt>
                <c:pt idx="440">
                  <c:v>27/12/2011</c:v>
                </c:pt>
                <c:pt idx="441">
                  <c:v>28/12/2011</c:v>
                </c:pt>
                <c:pt idx="442">
                  <c:v>29/12/2011</c:v>
                </c:pt>
                <c:pt idx="443">
                  <c:v>30/12/2011</c:v>
                </c:pt>
                <c:pt idx="444">
                  <c:v>01/02/2012</c:v>
                </c:pt>
                <c:pt idx="445">
                  <c:v>01/03/2012</c:v>
                </c:pt>
                <c:pt idx="446">
                  <c:v>01/04/2012</c:v>
                </c:pt>
                <c:pt idx="447">
                  <c:v>01/05/2012</c:v>
                </c:pt>
                <c:pt idx="448">
                  <c:v>01/06/2012</c:v>
                </c:pt>
                <c:pt idx="449">
                  <c:v>01/09/2012</c:v>
                </c:pt>
                <c:pt idx="450">
                  <c:v>01/10/2012</c:v>
                </c:pt>
                <c:pt idx="451">
                  <c:v>01/11/2012</c:v>
                </c:pt>
                <c:pt idx="452">
                  <c:v>01/12/2012</c:v>
                </c:pt>
                <c:pt idx="453">
                  <c:v>13/1/2012</c:v>
                </c:pt>
                <c:pt idx="454">
                  <c:v>16/1/2012</c:v>
                </c:pt>
                <c:pt idx="455">
                  <c:v>17/1/2012</c:v>
                </c:pt>
                <c:pt idx="456">
                  <c:v>18/1/2012</c:v>
                </c:pt>
                <c:pt idx="457">
                  <c:v>19/1/2012</c:v>
                </c:pt>
                <c:pt idx="458">
                  <c:v>20/1/2012</c:v>
                </c:pt>
                <c:pt idx="459">
                  <c:v>23/1/2012</c:v>
                </c:pt>
                <c:pt idx="460">
                  <c:v>24/1/2012</c:v>
                </c:pt>
                <c:pt idx="461">
                  <c:v>25/1/2012</c:v>
                </c:pt>
                <c:pt idx="462">
                  <c:v>26/1/2012</c:v>
                </c:pt>
                <c:pt idx="463">
                  <c:v>27/1/2012</c:v>
                </c:pt>
                <c:pt idx="464">
                  <c:v>30/1/2012</c:v>
                </c:pt>
                <c:pt idx="465">
                  <c:v>31/1/2012</c:v>
                </c:pt>
                <c:pt idx="466">
                  <c:v>02/01/2012</c:v>
                </c:pt>
                <c:pt idx="467">
                  <c:v>02/02/2012</c:v>
                </c:pt>
                <c:pt idx="468">
                  <c:v>02/03/2012</c:v>
                </c:pt>
                <c:pt idx="469">
                  <c:v>02/06/2012</c:v>
                </c:pt>
                <c:pt idx="470">
                  <c:v>02/07/2012</c:v>
                </c:pt>
                <c:pt idx="471">
                  <c:v>02/08/2012</c:v>
                </c:pt>
                <c:pt idx="472">
                  <c:v>02/09/2012</c:v>
                </c:pt>
                <c:pt idx="473">
                  <c:v>02/10/2012</c:v>
                </c:pt>
                <c:pt idx="474">
                  <c:v>13/2/2012</c:v>
                </c:pt>
                <c:pt idx="475">
                  <c:v>14/2/2012</c:v>
                </c:pt>
                <c:pt idx="476">
                  <c:v>15/2/2012</c:v>
                </c:pt>
                <c:pt idx="477">
                  <c:v>16/2/2012</c:v>
                </c:pt>
                <c:pt idx="478">
                  <c:v>17/2/2012</c:v>
                </c:pt>
                <c:pt idx="479">
                  <c:v>20/2/2012</c:v>
                </c:pt>
                <c:pt idx="480">
                  <c:v>21/2/2012</c:v>
                </c:pt>
                <c:pt idx="481">
                  <c:v>22/2/2012</c:v>
                </c:pt>
                <c:pt idx="482">
                  <c:v>23/2/2012</c:v>
                </c:pt>
                <c:pt idx="483">
                  <c:v>24/2/2012</c:v>
                </c:pt>
                <c:pt idx="484">
                  <c:v>27/2/2012</c:v>
                </c:pt>
                <c:pt idx="485">
                  <c:v>28/2/2012</c:v>
                </c:pt>
                <c:pt idx="486">
                  <c:v>29/2/2012</c:v>
                </c:pt>
                <c:pt idx="487">
                  <c:v>03/01/2012</c:v>
                </c:pt>
                <c:pt idx="488">
                  <c:v>03/02/2012</c:v>
                </c:pt>
                <c:pt idx="489">
                  <c:v>03/05/2012</c:v>
                </c:pt>
                <c:pt idx="490">
                  <c:v>03/06/2012</c:v>
                </c:pt>
                <c:pt idx="491">
                  <c:v>03/07/2012</c:v>
                </c:pt>
                <c:pt idx="492">
                  <c:v>03/08/2012</c:v>
                </c:pt>
                <c:pt idx="493">
                  <c:v>03/09/2012</c:v>
                </c:pt>
                <c:pt idx="494">
                  <c:v>03/12/2012</c:v>
                </c:pt>
                <c:pt idx="495">
                  <c:v>13/3/2012</c:v>
                </c:pt>
                <c:pt idx="496">
                  <c:v>14/3/2012</c:v>
                </c:pt>
                <c:pt idx="497">
                  <c:v>15/3/2012</c:v>
                </c:pt>
                <c:pt idx="498">
                  <c:v>16/3/2012</c:v>
                </c:pt>
                <c:pt idx="499">
                  <c:v>19/3/2012</c:v>
                </c:pt>
                <c:pt idx="500">
                  <c:v>20/3/2012</c:v>
                </c:pt>
                <c:pt idx="501">
                  <c:v>21/3/2012</c:v>
                </c:pt>
                <c:pt idx="502">
                  <c:v>22/3/2012</c:v>
                </c:pt>
                <c:pt idx="503">
                  <c:v>23/3/2012</c:v>
                </c:pt>
                <c:pt idx="504">
                  <c:v>26/3/2012</c:v>
                </c:pt>
                <c:pt idx="505">
                  <c:v>27/3/2012</c:v>
                </c:pt>
                <c:pt idx="506">
                  <c:v>28/3/2012</c:v>
                </c:pt>
                <c:pt idx="507">
                  <c:v>29/3/2012</c:v>
                </c:pt>
                <c:pt idx="508">
                  <c:v>30/3/2012</c:v>
                </c:pt>
                <c:pt idx="509">
                  <c:v>04/02/2012</c:v>
                </c:pt>
                <c:pt idx="510">
                  <c:v>04/03/2012</c:v>
                </c:pt>
                <c:pt idx="511">
                  <c:v>04/04/2012</c:v>
                </c:pt>
                <c:pt idx="512">
                  <c:v>04/05/2012</c:v>
                </c:pt>
                <c:pt idx="513">
                  <c:v>04/06/2012</c:v>
                </c:pt>
                <c:pt idx="514">
                  <c:v>04/09/2012</c:v>
                </c:pt>
                <c:pt idx="515">
                  <c:v>04/10/2012</c:v>
                </c:pt>
                <c:pt idx="516">
                  <c:v>04/11/2012</c:v>
                </c:pt>
              </c:strCache>
            </c:strRef>
          </c:cat>
          <c:val>
            <c:numRef>
              <c:f>'CDS at BP oil spill'!$S$3:$S$519</c:f>
              <c:numCache>
                <c:formatCode>General</c:formatCode>
                <c:ptCount val="517"/>
                <c:pt idx="0">
                  <c:v>100</c:v>
                </c:pt>
                <c:pt idx="1">
                  <c:v>100.16664815020548</c:v>
                </c:pt>
                <c:pt idx="2">
                  <c:v>101.32207532496379</c:v>
                </c:pt>
                <c:pt idx="3">
                  <c:v>100.74436173758465</c:v>
                </c:pt>
                <c:pt idx="4">
                  <c:v>100.59993334073991</c:v>
                </c:pt>
                <c:pt idx="5">
                  <c:v>102.39973336295962</c:v>
                </c:pt>
                <c:pt idx="6">
                  <c:v>103.51072103099658</c:v>
                </c:pt>
                <c:pt idx="7">
                  <c:v>99.64448394622822</c:v>
                </c:pt>
                <c:pt idx="8">
                  <c:v>101.34429507832466</c:v>
                </c:pt>
                <c:pt idx="9">
                  <c:v>103.8662370847684</c:v>
                </c:pt>
                <c:pt idx="10">
                  <c:v>104.66614820575487</c:v>
                </c:pt>
                <c:pt idx="11">
                  <c:v>111.32096433729588</c:v>
                </c:pt>
                <c:pt idx="12">
                  <c:v>114.65392734140647</c:v>
                </c:pt>
                <c:pt idx="13">
                  <c:v>116.94256193756252</c:v>
                </c:pt>
                <c:pt idx="14">
                  <c:v>110.13220753249628</c:v>
                </c:pt>
                <c:pt idx="15">
                  <c:v>113.98733474058434</c:v>
                </c:pt>
                <c:pt idx="16">
                  <c:v>108.04355071658708</c:v>
                </c:pt>
                <c:pt idx="17">
                  <c:v>107.99911120986567</c:v>
                </c:pt>
                <c:pt idx="18">
                  <c:v>112.80968781246521</c:v>
                </c:pt>
                <c:pt idx="19">
                  <c:v>118.00911009887798</c:v>
                </c:pt>
                <c:pt idx="20">
                  <c:v>127.83024108432399</c:v>
                </c:pt>
                <c:pt idx="21">
                  <c:v>129.03010776580382</c:v>
                </c:pt>
                <c:pt idx="22">
                  <c:v>136.90701033218545</c:v>
                </c:pt>
                <c:pt idx="23">
                  <c:v>156.24930563270729</c:v>
                </c:pt>
                <c:pt idx="24">
                  <c:v>149.22786357071436</c:v>
                </c:pt>
                <c:pt idx="25">
                  <c:v>172.40306632596381</c:v>
                </c:pt>
                <c:pt idx="26">
                  <c:v>154.33840684368437</c:v>
                </c:pt>
                <c:pt idx="27">
                  <c:v>154.66059326741473</c:v>
                </c:pt>
                <c:pt idx="28">
                  <c:v>154.14953894011765</c:v>
                </c:pt>
                <c:pt idx="29">
                  <c:v>154.20508832351962</c:v>
                </c:pt>
                <c:pt idx="30">
                  <c:v>150.87212531940907</c:v>
                </c:pt>
                <c:pt idx="31">
                  <c:v>158.2713031885346</c:v>
                </c:pt>
                <c:pt idx="32">
                  <c:v>168.55904899455615</c:v>
                </c:pt>
                <c:pt idx="33">
                  <c:v>178.50238862348627</c:v>
                </c:pt>
                <c:pt idx="34">
                  <c:v>158.06021553160758</c:v>
                </c:pt>
                <c:pt idx="35">
                  <c:v>178.78013554049559</c:v>
                </c:pt>
                <c:pt idx="36">
                  <c:v>197.11143206310408</c:v>
                </c:pt>
                <c:pt idx="37">
                  <c:v>214.53171869792243</c:v>
                </c:pt>
                <c:pt idx="38">
                  <c:v>202.94411732029781</c:v>
                </c:pt>
                <c:pt idx="39">
                  <c:v>210.48772358626817</c:v>
                </c:pt>
                <c:pt idx="40">
                  <c:v>185.1460948783467</c:v>
                </c:pt>
                <c:pt idx="41">
                  <c:v>186.17931340962116</c:v>
                </c:pt>
                <c:pt idx="42">
                  <c:v>181.91312076435935</c:v>
                </c:pt>
                <c:pt idx="43">
                  <c:v>199.71114320631028</c:v>
                </c:pt>
                <c:pt idx="44">
                  <c:v>184.45728252416399</c:v>
                </c:pt>
                <c:pt idx="45">
                  <c:v>204.85501610932121</c:v>
                </c:pt>
                <c:pt idx="46">
                  <c:v>196.25597155871571</c:v>
                </c:pt>
                <c:pt idx="47">
                  <c:v>200.97766914787238</c:v>
                </c:pt>
                <c:pt idx="48">
                  <c:v>212.77635818242427</c:v>
                </c:pt>
                <c:pt idx="49">
                  <c:v>209.77669147872456</c:v>
                </c:pt>
                <c:pt idx="50">
                  <c:v>227.75247194756147</c:v>
                </c:pt>
                <c:pt idx="51">
                  <c:v>220.43106321519832</c:v>
                </c:pt>
                <c:pt idx="52">
                  <c:v>235.3182979668926</c:v>
                </c:pt>
                <c:pt idx="53">
                  <c:v>234.90723252971893</c:v>
                </c:pt>
                <c:pt idx="54">
                  <c:v>233.52960782135318</c:v>
                </c:pt>
                <c:pt idx="55">
                  <c:v>228.25241639817801</c:v>
                </c:pt>
                <c:pt idx="56">
                  <c:v>231.91867570269966</c:v>
                </c:pt>
                <c:pt idx="57">
                  <c:v>225.45272747472512</c:v>
                </c:pt>
                <c:pt idx="58">
                  <c:v>215.46494833907349</c:v>
                </c:pt>
                <c:pt idx="59">
                  <c:v>218.28685701588708</c:v>
                </c:pt>
                <c:pt idx="60">
                  <c:v>215.64270636595941</c:v>
                </c:pt>
                <c:pt idx="61">
                  <c:v>208.15464948339081</c:v>
                </c:pt>
                <c:pt idx="62">
                  <c:v>206.89923341850914</c:v>
                </c:pt>
                <c:pt idx="63">
                  <c:v>203.74402844128426</c:v>
                </c:pt>
                <c:pt idx="64">
                  <c:v>215.70936562604118</c:v>
                </c:pt>
                <c:pt idx="65">
                  <c:v>207.48805688256863</c:v>
                </c:pt>
                <c:pt idx="66">
                  <c:v>193.35629374513945</c:v>
                </c:pt>
                <c:pt idx="67">
                  <c:v>194.88945672703034</c:v>
                </c:pt>
                <c:pt idx="68">
                  <c:v>183.84623930674371</c:v>
                </c:pt>
                <c:pt idx="69">
                  <c:v>183.00188867903557</c:v>
                </c:pt>
                <c:pt idx="70">
                  <c:v>175.958226863682</c:v>
                </c:pt>
                <c:pt idx="71">
                  <c:v>171.28096878124632</c:v>
                </c:pt>
                <c:pt idx="72">
                  <c:v>166.23708476835873</c:v>
                </c:pt>
                <c:pt idx="73">
                  <c:v>170.86990334407278</c:v>
                </c:pt>
                <c:pt idx="74">
                  <c:v>159.87112543050765</c:v>
                </c:pt>
                <c:pt idx="75">
                  <c:v>157.83801799800025</c:v>
                </c:pt>
                <c:pt idx="76">
                  <c:v>158.53794022886336</c:v>
                </c:pt>
                <c:pt idx="77">
                  <c:v>155.40495500499935</c:v>
                </c:pt>
                <c:pt idx="78">
                  <c:v>152.48305743806236</c:v>
                </c:pt>
                <c:pt idx="79">
                  <c:v>148.97233640706602</c:v>
                </c:pt>
                <c:pt idx="80">
                  <c:v>154.86057104766124</c:v>
                </c:pt>
                <c:pt idx="81">
                  <c:v>156.43817353627364</c:v>
                </c:pt>
                <c:pt idx="82">
                  <c:v>155.50494389512258</c:v>
                </c:pt>
                <c:pt idx="83">
                  <c:v>157.90467725808233</c:v>
                </c:pt>
                <c:pt idx="84">
                  <c:v>155.52716364848354</c:v>
                </c:pt>
                <c:pt idx="85">
                  <c:v>149.50561048772363</c:v>
                </c:pt>
                <c:pt idx="86">
                  <c:v>148.93900677702482</c:v>
                </c:pt>
                <c:pt idx="87">
                  <c:v>151.56093767359181</c:v>
                </c:pt>
                <c:pt idx="88">
                  <c:v>152.24975002777447</c:v>
                </c:pt>
                <c:pt idx="89">
                  <c:v>152.19420064437261</c:v>
                </c:pt>
                <c:pt idx="90">
                  <c:v>155.52716364848354</c:v>
                </c:pt>
                <c:pt idx="91">
                  <c:v>158.90456615931552</c:v>
                </c:pt>
                <c:pt idx="92">
                  <c:v>159.88223530718815</c:v>
                </c:pt>
                <c:pt idx="93">
                  <c:v>161.94867236973658</c:v>
                </c:pt>
                <c:pt idx="94">
                  <c:v>158.72680813242974</c:v>
                </c:pt>
                <c:pt idx="95">
                  <c:v>128.4301744250638</c:v>
                </c:pt>
                <c:pt idx="96">
                  <c:v>124.94167314742799</c:v>
                </c:pt>
                <c:pt idx="97">
                  <c:v>125.48605710476605</c:v>
                </c:pt>
                <c:pt idx="98">
                  <c:v>125.6860348850127</c:v>
                </c:pt>
                <c:pt idx="99">
                  <c:v>122.87523608487938</c:v>
                </c:pt>
                <c:pt idx="100">
                  <c:v>124.27508054660576</c:v>
                </c:pt>
                <c:pt idx="101">
                  <c:v>128.50794356182638</c:v>
                </c:pt>
                <c:pt idx="102">
                  <c:v>124.03066325963785</c:v>
                </c:pt>
                <c:pt idx="103">
                  <c:v>124.83057438062424</c:v>
                </c:pt>
                <c:pt idx="104">
                  <c:v>116.00933229641132</c:v>
                </c:pt>
                <c:pt idx="105">
                  <c:v>117.43139651149865</c:v>
                </c:pt>
                <c:pt idx="106">
                  <c:v>114.98722364181769</c:v>
                </c:pt>
                <c:pt idx="107">
                  <c:v>115.2760804355071</c:v>
                </c:pt>
                <c:pt idx="108">
                  <c:v>114.49838906788128</c:v>
                </c:pt>
                <c:pt idx="109">
                  <c:v>112.82079768914559</c:v>
                </c:pt>
                <c:pt idx="110">
                  <c:v>114.85390512165303</c:v>
                </c:pt>
                <c:pt idx="111">
                  <c:v>121.1087656927007</c:v>
                </c:pt>
                <c:pt idx="112">
                  <c:v>117.52027552494161</c:v>
                </c:pt>
                <c:pt idx="113">
                  <c:v>116.87590267748011</c:v>
                </c:pt>
                <c:pt idx="114">
                  <c:v>112.59860015553821</c:v>
                </c:pt>
                <c:pt idx="115">
                  <c:v>114.56504832796345</c:v>
                </c:pt>
                <c:pt idx="116">
                  <c:v>114.87612487501384</c:v>
                </c:pt>
                <c:pt idx="117">
                  <c:v>114.87612487501384</c:v>
                </c:pt>
                <c:pt idx="118">
                  <c:v>127.31916453727359</c:v>
                </c:pt>
                <c:pt idx="119">
                  <c:v>127.3414065103877</c:v>
                </c:pt>
                <c:pt idx="120">
                  <c:v>127.27474725030548</c:v>
                </c:pt>
                <c:pt idx="121">
                  <c:v>127.43026330407739</c:v>
                </c:pt>
                <c:pt idx="122">
                  <c:v>127.43026330407739</c:v>
                </c:pt>
                <c:pt idx="123">
                  <c:v>127.43026330407739</c:v>
                </c:pt>
                <c:pt idx="124">
                  <c:v>127.43026330407739</c:v>
                </c:pt>
                <c:pt idx="125">
                  <c:v>127.43026330407739</c:v>
                </c:pt>
                <c:pt idx="126">
                  <c:v>127.43026330407739</c:v>
                </c:pt>
                <c:pt idx="127">
                  <c:v>127.25250527719135</c:v>
                </c:pt>
                <c:pt idx="128">
                  <c:v>127.25250527719135</c:v>
                </c:pt>
                <c:pt idx="129">
                  <c:v>127.25250527719135</c:v>
                </c:pt>
                <c:pt idx="130">
                  <c:v>127.25250527719135</c:v>
                </c:pt>
                <c:pt idx="131">
                  <c:v>127.25250527719135</c:v>
                </c:pt>
                <c:pt idx="132">
                  <c:v>127.25250527719135</c:v>
                </c:pt>
                <c:pt idx="133">
                  <c:v>127.25250527719135</c:v>
                </c:pt>
                <c:pt idx="134">
                  <c:v>103.34405066103774</c:v>
                </c:pt>
                <c:pt idx="135">
                  <c:v>103.43292967448059</c:v>
                </c:pt>
                <c:pt idx="136">
                  <c:v>103.2996111543162</c:v>
                </c:pt>
                <c:pt idx="137">
                  <c:v>103.2996111543162</c:v>
                </c:pt>
                <c:pt idx="138">
                  <c:v>102.8996778135761</c:v>
                </c:pt>
                <c:pt idx="139">
                  <c:v>102.98853460726582</c:v>
                </c:pt>
                <c:pt idx="140">
                  <c:v>103.05519386734802</c:v>
                </c:pt>
                <c:pt idx="141">
                  <c:v>103.12185312743019</c:v>
                </c:pt>
                <c:pt idx="142">
                  <c:v>103.01075436062655</c:v>
                </c:pt>
                <c:pt idx="143">
                  <c:v>103.09963337406951</c:v>
                </c:pt>
                <c:pt idx="144">
                  <c:v>96.455927119208908</c:v>
                </c:pt>
                <c:pt idx="145">
                  <c:v>96.633685146094734</c:v>
                </c:pt>
                <c:pt idx="146">
                  <c:v>97.033662926341492</c:v>
                </c:pt>
                <c:pt idx="147">
                  <c:v>97.033662926341492</c:v>
                </c:pt>
                <c:pt idx="148">
                  <c:v>96.255949338962282</c:v>
                </c:pt>
                <c:pt idx="149">
                  <c:v>96.722586379291087</c:v>
                </c:pt>
                <c:pt idx="150">
                  <c:v>90.301077658037954</c:v>
                </c:pt>
                <c:pt idx="151">
                  <c:v>89.678902344183825</c:v>
                </c:pt>
                <c:pt idx="152">
                  <c:v>90.056660371069839</c:v>
                </c:pt>
                <c:pt idx="153">
                  <c:v>89.537518053549519</c:v>
                </c:pt>
                <c:pt idx="154">
                  <c:v>89.790001110987589</c:v>
                </c:pt>
                <c:pt idx="155">
                  <c:v>89.656682590823095</c:v>
                </c:pt>
                <c:pt idx="156">
                  <c:v>89.90109987779131</c:v>
                </c:pt>
                <c:pt idx="157">
                  <c:v>89.90109987779131</c:v>
                </c:pt>
                <c:pt idx="158">
                  <c:v>90.278835684923848</c:v>
                </c:pt>
                <c:pt idx="159">
                  <c:v>89.856660371069808</c:v>
                </c:pt>
                <c:pt idx="160">
                  <c:v>89.834440617709078</c:v>
                </c:pt>
                <c:pt idx="161">
                  <c:v>89.967759137873529</c:v>
                </c:pt>
                <c:pt idx="162">
                  <c:v>90.145517164759355</c:v>
                </c:pt>
                <c:pt idx="163">
                  <c:v>89.923319631152097</c:v>
                </c:pt>
                <c:pt idx="164">
                  <c:v>89.990001110987649</c:v>
                </c:pt>
                <c:pt idx="165">
                  <c:v>87.456927008110227</c:v>
                </c:pt>
                <c:pt idx="166">
                  <c:v>88.234618375736034</c:v>
                </c:pt>
                <c:pt idx="167">
                  <c:v>87.412509721142229</c:v>
                </c:pt>
                <c:pt idx="168">
                  <c:v>87.412509721142229</c:v>
                </c:pt>
                <c:pt idx="169">
                  <c:v>85.857126985890531</c:v>
                </c:pt>
                <c:pt idx="170">
                  <c:v>84.968314631707642</c:v>
                </c:pt>
                <c:pt idx="171">
                  <c:v>85.923786245972693</c:v>
                </c:pt>
                <c:pt idx="172">
                  <c:v>85.879324519497786</c:v>
                </c:pt>
                <c:pt idx="173">
                  <c:v>84.723897344739399</c:v>
                </c:pt>
                <c:pt idx="174">
                  <c:v>84.857215864903907</c:v>
                </c:pt>
                <c:pt idx="175">
                  <c:v>85.634907232529599</c:v>
                </c:pt>
                <c:pt idx="176">
                  <c:v>85.457149205643887</c:v>
                </c:pt>
                <c:pt idx="177">
                  <c:v>85.457149205643887</c:v>
                </c:pt>
                <c:pt idx="178">
                  <c:v>85.457149205643887</c:v>
                </c:pt>
                <c:pt idx="179">
                  <c:v>85.346050438840166</c:v>
                </c:pt>
                <c:pt idx="180">
                  <c:v>85.323830685479408</c:v>
                </c:pt>
                <c:pt idx="181">
                  <c:v>85.323830685479408</c:v>
                </c:pt>
                <c:pt idx="182">
                  <c:v>84.546139317853559</c:v>
                </c:pt>
                <c:pt idx="183">
                  <c:v>85.123875124986029</c:v>
                </c:pt>
                <c:pt idx="184">
                  <c:v>84.701699811132187</c:v>
                </c:pt>
                <c:pt idx="185">
                  <c:v>84.701699811132187</c:v>
                </c:pt>
                <c:pt idx="186">
                  <c:v>85.501610932118666</c:v>
                </c:pt>
                <c:pt idx="187">
                  <c:v>85.72378624597269</c:v>
                </c:pt>
                <c:pt idx="188">
                  <c:v>85.72378624597269</c:v>
                </c:pt>
                <c:pt idx="189">
                  <c:v>85.057215864903924</c:v>
                </c:pt>
                <c:pt idx="190">
                  <c:v>85.412709698922427</c:v>
                </c:pt>
                <c:pt idx="191">
                  <c:v>85.590467725808267</c:v>
                </c:pt>
                <c:pt idx="192">
                  <c:v>85.212731918675672</c:v>
                </c:pt>
                <c:pt idx="193">
                  <c:v>85.212731918675672</c:v>
                </c:pt>
                <c:pt idx="194">
                  <c:v>84.87945783801797</c:v>
                </c:pt>
                <c:pt idx="195">
                  <c:v>85.768225752694178</c:v>
                </c:pt>
                <c:pt idx="196">
                  <c:v>85.24386179313413</c:v>
                </c:pt>
                <c:pt idx="197">
                  <c:v>85.352716364848348</c:v>
                </c:pt>
                <c:pt idx="198">
                  <c:v>85.579380068881179</c:v>
                </c:pt>
                <c:pt idx="199">
                  <c:v>85.134962781913245</c:v>
                </c:pt>
                <c:pt idx="200">
                  <c:v>85.428263526274904</c:v>
                </c:pt>
                <c:pt idx="201">
                  <c:v>85.008332407510224</c:v>
                </c:pt>
                <c:pt idx="202">
                  <c:v>85.674925008332465</c:v>
                </c:pt>
                <c:pt idx="203">
                  <c:v>85.170514387290339</c:v>
                </c:pt>
                <c:pt idx="204">
                  <c:v>85.088301299855559</c:v>
                </c:pt>
                <c:pt idx="205">
                  <c:v>85.674925008332465</c:v>
                </c:pt>
                <c:pt idx="206">
                  <c:v>85.592711920897713</c:v>
                </c:pt>
                <c:pt idx="207">
                  <c:v>85.812687479169014</c:v>
                </c:pt>
                <c:pt idx="208">
                  <c:v>85.523808465726049</c:v>
                </c:pt>
                <c:pt idx="209">
                  <c:v>85.457149205643915</c:v>
                </c:pt>
                <c:pt idx="210">
                  <c:v>85.168292411954184</c:v>
                </c:pt>
                <c:pt idx="211">
                  <c:v>85.866014887234769</c:v>
                </c:pt>
                <c:pt idx="212">
                  <c:v>85.168292411954184</c:v>
                </c:pt>
                <c:pt idx="213">
                  <c:v>85.583824019553347</c:v>
                </c:pt>
                <c:pt idx="214">
                  <c:v>85.523808465726049</c:v>
                </c:pt>
                <c:pt idx="215">
                  <c:v>87.790223308521306</c:v>
                </c:pt>
                <c:pt idx="216">
                  <c:v>87.716898122430749</c:v>
                </c:pt>
                <c:pt idx="217">
                  <c:v>87.723586268192435</c:v>
                </c:pt>
                <c:pt idx="218">
                  <c:v>87.745783801799789</c:v>
                </c:pt>
                <c:pt idx="219">
                  <c:v>87.765781579824377</c:v>
                </c:pt>
                <c:pt idx="220">
                  <c:v>96.433707365848264</c:v>
                </c:pt>
                <c:pt idx="221">
                  <c:v>99.562270858793426</c:v>
                </c:pt>
                <c:pt idx="222">
                  <c:v>99.324497278080159</c:v>
                </c:pt>
                <c:pt idx="223">
                  <c:v>99.426708143539486</c:v>
                </c:pt>
                <c:pt idx="224">
                  <c:v>99.246728141317689</c:v>
                </c:pt>
                <c:pt idx="225">
                  <c:v>99.355627152538517</c:v>
                </c:pt>
                <c:pt idx="226">
                  <c:v>101.81757582490836</c:v>
                </c:pt>
                <c:pt idx="227">
                  <c:v>102.24863904010671</c:v>
                </c:pt>
                <c:pt idx="228">
                  <c:v>102.14196200422174</c:v>
                </c:pt>
                <c:pt idx="229">
                  <c:v>101.96864792800802</c:v>
                </c:pt>
                <c:pt idx="230">
                  <c:v>102.07308076880345</c:v>
                </c:pt>
                <c:pt idx="231">
                  <c:v>102.17084768359064</c:v>
                </c:pt>
                <c:pt idx="232">
                  <c:v>102.01530941006554</c:v>
                </c:pt>
                <c:pt idx="233">
                  <c:v>101.84646150427734</c:v>
                </c:pt>
                <c:pt idx="234">
                  <c:v>102.15529385623815</c:v>
                </c:pt>
                <c:pt idx="235">
                  <c:v>103.595133874014</c:v>
                </c:pt>
                <c:pt idx="236">
                  <c:v>103.58849016775901</c:v>
                </c:pt>
                <c:pt idx="237">
                  <c:v>103.24408399066775</c:v>
                </c:pt>
                <c:pt idx="238">
                  <c:v>99.342295300522153</c:v>
                </c:pt>
                <c:pt idx="239">
                  <c:v>99.246728141317689</c:v>
                </c:pt>
                <c:pt idx="240">
                  <c:v>98.062437506943567</c:v>
                </c:pt>
                <c:pt idx="241">
                  <c:v>98.895678257971255</c:v>
                </c:pt>
                <c:pt idx="242">
                  <c:v>97.166981446505872</c:v>
                </c:pt>
                <c:pt idx="243">
                  <c:v>97.111409843350728</c:v>
                </c:pt>
                <c:pt idx="244">
                  <c:v>97.17584712809672</c:v>
                </c:pt>
                <c:pt idx="245">
                  <c:v>96.938117986890333</c:v>
                </c:pt>
                <c:pt idx="246">
                  <c:v>97.106965892678559</c:v>
                </c:pt>
                <c:pt idx="247">
                  <c:v>96.909232307521265</c:v>
                </c:pt>
                <c:pt idx="248">
                  <c:v>97.278080213309494</c:v>
                </c:pt>
                <c:pt idx="249">
                  <c:v>96.922564159537785</c:v>
                </c:pt>
                <c:pt idx="250">
                  <c:v>97.042550827685758</c:v>
                </c:pt>
                <c:pt idx="251">
                  <c:v>97.178069103432804</c:v>
                </c:pt>
                <c:pt idx="252">
                  <c:v>97.106965892678488</c:v>
                </c:pt>
                <c:pt idx="253">
                  <c:v>97.020308854571525</c:v>
                </c:pt>
                <c:pt idx="254">
                  <c:v>97.051416509276706</c:v>
                </c:pt>
                <c:pt idx="255">
                  <c:v>97.075880457726754</c:v>
                </c:pt>
                <c:pt idx="256">
                  <c:v>97.018086879235611</c:v>
                </c:pt>
                <c:pt idx="257">
                  <c:v>96.915876013776156</c:v>
                </c:pt>
                <c:pt idx="258">
                  <c:v>97.278080213309494</c:v>
                </c:pt>
                <c:pt idx="259">
                  <c:v>97.002533051883049</c:v>
                </c:pt>
                <c:pt idx="260">
                  <c:v>96.955871569825518</c:v>
                </c:pt>
                <c:pt idx="261">
                  <c:v>97.126963670703233</c:v>
                </c:pt>
                <c:pt idx="262">
                  <c:v>97.1914231752028</c:v>
                </c:pt>
                <c:pt idx="263">
                  <c:v>97.1914231752028</c:v>
                </c:pt>
                <c:pt idx="264">
                  <c:v>97.131407621375459</c:v>
                </c:pt>
                <c:pt idx="265">
                  <c:v>97.104766137095766</c:v>
                </c:pt>
                <c:pt idx="266">
                  <c:v>97.109187868014587</c:v>
                </c:pt>
                <c:pt idx="267">
                  <c:v>97.040306632596284</c:v>
                </c:pt>
                <c:pt idx="268">
                  <c:v>97.024752805243779</c:v>
                </c:pt>
                <c:pt idx="269">
                  <c:v>97.146961448727893</c:v>
                </c:pt>
                <c:pt idx="270">
                  <c:v>97.146961448727893</c:v>
                </c:pt>
                <c:pt idx="271">
                  <c:v>97.204732807465689</c:v>
                </c:pt>
                <c:pt idx="272">
                  <c:v>97.149161204310687</c:v>
                </c:pt>
                <c:pt idx="273">
                  <c:v>97.049194533940664</c:v>
                </c:pt>
                <c:pt idx="274">
                  <c:v>97.013665148316889</c:v>
                </c:pt>
                <c:pt idx="275">
                  <c:v>97.140295522719668</c:v>
                </c:pt>
                <c:pt idx="276">
                  <c:v>97.311409843350717</c:v>
                </c:pt>
                <c:pt idx="277">
                  <c:v>97.049194533940664</c:v>
                </c:pt>
                <c:pt idx="278">
                  <c:v>97.240284412842996</c:v>
                </c:pt>
                <c:pt idx="279">
                  <c:v>97.106965892678488</c:v>
                </c:pt>
                <c:pt idx="280">
                  <c:v>97.049194533940636</c:v>
                </c:pt>
                <c:pt idx="281">
                  <c:v>97.149161204310658</c:v>
                </c:pt>
                <c:pt idx="282">
                  <c:v>97.313609598933425</c:v>
                </c:pt>
                <c:pt idx="283">
                  <c:v>97.32471947561379</c:v>
                </c:pt>
                <c:pt idx="284">
                  <c:v>97.333607376958014</c:v>
                </c:pt>
                <c:pt idx="285">
                  <c:v>97.226952560826518</c:v>
                </c:pt>
                <c:pt idx="286">
                  <c:v>97.109187868014558</c:v>
                </c:pt>
                <c:pt idx="287">
                  <c:v>97.11807576935891</c:v>
                </c:pt>
                <c:pt idx="288">
                  <c:v>97.120319964448356</c:v>
                </c:pt>
                <c:pt idx="289">
                  <c:v>97.120319964448356</c:v>
                </c:pt>
                <c:pt idx="290">
                  <c:v>97.158093545161549</c:v>
                </c:pt>
                <c:pt idx="291">
                  <c:v>97.166981446505858</c:v>
                </c:pt>
                <c:pt idx="292">
                  <c:v>97.120319964448342</c:v>
                </c:pt>
                <c:pt idx="293">
                  <c:v>97.333607376958</c:v>
                </c:pt>
                <c:pt idx="294">
                  <c:v>97.300277746916919</c:v>
                </c:pt>
                <c:pt idx="295">
                  <c:v>98.522386401510843</c:v>
                </c:pt>
                <c:pt idx="296">
                  <c:v>98.446839240084387</c:v>
                </c:pt>
                <c:pt idx="297">
                  <c:v>98.622353071880767</c:v>
                </c:pt>
                <c:pt idx="298">
                  <c:v>98.733474058437878</c:v>
                </c:pt>
                <c:pt idx="299">
                  <c:v>98.651238751249778</c:v>
                </c:pt>
                <c:pt idx="300">
                  <c:v>98.560137762470788</c:v>
                </c:pt>
                <c:pt idx="301">
                  <c:v>98.733474058437878</c:v>
                </c:pt>
                <c:pt idx="302">
                  <c:v>98.451283190756541</c:v>
                </c:pt>
                <c:pt idx="303">
                  <c:v>98.609043439617764</c:v>
                </c:pt>
                <c:pt idx="304">
                  <c:v>98.369070103321704</c:v>
                </c:pt>
                <c:pt idx="305">
                  <c:v>98.424597266970324</c:v>
                </c:pt>
                <c:pt idx="306">
                  <c:v>98.42684146205967</c:v>
                </c:pt>
                <c:pt idx="307">
                  <c:v>104.0639928896789</c:v>
                </c:pt>
                <c:pt idx="308">
                  <c:v>103.96842573047437</c:v>
                </c:pt>
                <c:pt idx="309">
                  <c:v>103.88179091212076</c:v>
                </c:pt>
                <c:pt idx="310">
                  <c:v>104.05286079324516</c:v>
                </c:pt>
                <c:pt idx="311">
                  <c:v>104.18173536273737</c:v>
                </c:pt>
                <c:pt idx="312">
                  <c:v>102.59748916787019</c:v>
                </c:pt>
                <c:pt idx="313">
                  <c:v>97.189178980113269</c:v>
                </c:pt>
                <c:pt idx="314">
                  <c:v>97.193622930785409</c:v>
                </c:pt>
                <c:pt idx="315">
                  <c:v>97.535829352294073</c:v>
                </c:pt>
                <c:pt idx="316">
                  <c:v>97.282524163981719</c:v>
                </c:pt>
                <c:pt idx="317">
                  <c:v>97.395822686368135</c:v>
                </c:pt>
                <c:pt idx="318">
                  <c:v>97.40026663704036</c:v>
                </c:pt>
                <c:pt idx="319">
                  <c:v>97.291412065326085</c:v>
                </c:pt>
                <c:pt idx="320">
                  <c:v>97.324719475613776</c:v>
                </c:pt>
                <c:pt idx="321">
                  <c:v>97.313609598933425</c:v>
                </c:pt>
                <c:pt idx="322">
                  <c:v>97.189178980113269</c:v>
                </c:pt>
                <c:pt idx="323">
                  <c:v>97.453594045106115</c:v>
                </c:pt>
                <c:pt idx="324">
                  <c:v>97.244750583268527</c:v>
                </c:pt>
                <c:pt idx="325">
                  <c:v>97.355827130318758</c:v>
                </c:pt>
                <c:pt idx="326">
                  <c:v>97.255838240195459</c:v>
                </c:pt>
                <c:pt idx="327">
                  <c:v>97.291412065326085</c:v>
                </c:pt>
                <c:pt idx="328">
                  <c:v>97.333607376958014</c:v>
                </c:pt>
                <c:pt idx="329">
                  <c:v>97.264726141539782</c:v>
                </c:pt>
                <c:pt idx="330">
                  <c:v>97.331385401622001</c:v>
                </c:pt>
                <c:pt idx="331">
                  <c:v>98.657904677258045</c:v>
                </c:pt>
                <c:pt idx="332">
                  <c:v>98.706788134651489</c:v>
                </c:pt>
                <c:pt idx="333">
                  <c:v>98.682346405954746</c:v>
                </c:pt>
                <c:pt idx="334">
                  <c:v>98.546828130207714</c:v>
                </c:pt>
                <c:pt idx="335">
                  <c:v>98.502366403732879</c:v>
                </c:pt>
                <c:pt idx="336">
                  <c:v>98.284612820797662</c:v>
                </c:pt>
                <c:pt idx="337">
                  <c:v>99.613354071769749</c:v>
                </c:pt>
                <c:pt idx="338">
                  <c:v>99.555582713031725</c:v>
                </c:pt>
                <c:pt idx="339">
                  <c:v>107.93909565603819</c:v>
                </c:pt>
                <c:pt idx="340">
                  <c:v>107.67470281079862</c:v>
                </c:pt>
                <c:pt idx="341">
                  <c:v>106.89254527274743</c:v>
                </c:pt>
                <c:pt idx="342">
                  <c:v>111.11209865570483</c:v>
                </c:pt>
                <c:pt idx="343">
                  <c:v>113.08076880346613</c:v>
                </c:pt>
                <c:pt idx="344">
                  <c:v>111.85643817353608</c:v>
                </c:pt>
                <c:pt idx="345">
                  <c:v>111.86310409954444</c:v>
                </c:pt>
                <c:pt idx="346">
                  <c:v>111.72536384846117</c:v>
                </c:pt>
                <c:pt idx="347">
                  <c:v>111.47650261082092</c:v>
                </c:pt>
                <c:pt idx="348">
                  <c:v>111.96978113542923</c:v>
                </c:pt>
                <c:pt idx="349">
                  <c:v>111.84090656593713</c:v>
                </c:pt>
                <c:pt idx="350">
                  <c:v>114.96498166870347</c:v>
                </c:pt>
                <c:pt idx="351">
                  <c:v>115.08052438617926</c:v>
                </c:pt>
                <c:pt idx="352">
                  <c:v>115.40937673591817</c:v>
                </c:pt>
                <c:pt idx="353">
                  <c:v>115.11829796689251</c:v>
                </c:pt>
                <c:pt idx="354">
                  <c:v>119.42893011887557</c:v>
                </c:pt>
                <c:pt idx="355">
                  <c:v>119.55560493278514</c:v>
                </c:pt>
                <c:pt idx="356">
                  <c:v>115.12718586823681</c:v>
                </c:pt>
                <c:pt idx="357">
                  <c:v>115.19164537273628</c:v>
                </c:pt>
                <c:pt idx="358">
                  <c:v>114.92054216198191</c:v>
                </c:pt>
                <c:pt idx="359">
                  <c:v>114.92054216198191</c:v>
                </c:pt>
                <c:pt idx="360">
                  <c:v>117.29583379624481</c:v>
                </c:pt>
                <c:pt idx="361">
                  <c:v>118.28239084546149</c:v>
                </c:pt>
                <c:pt idx="362">
                  <c:v>118.32238640151085</c:v>
                </c:pt>
                <c:pt idx="363">
                  <c:v>118.21353182979665</c:v>
                </c:pt>
                <c:pt idx="364">
                  <c:v>118.20239973336291</c:v>
                </c:pt>
                <c:pt idx="365">
                  <c:v>124.09510054438391</c:v>
                </c:pt>
                <c:pt idx="366">
                  <c:v>124.00844350627703</c:v>
                </c:pt>
                <c:pt idx="367">
                  <c:v>123.83510721030987</c:v>
                </c:pt>
                <c:pt idx="368">
                  <c:v>123.83510721030987</c:v>
                </c:pt>
                <c:pt idx="369">
                  <c:v>123.83510721030987</c:v>
                </c:pt>
                <c:pt idx="370">
                  <c:v>122.9174091767581</c:v>
                </c:pt>
                <c:pt idx="371">
                  <c:v>122.91965337184764</c:v>
                </c:pt>
                <c:pt idx="372">
                  <c:v>127.63024108432393</c:v>
                </c:pt>
                <c:pt idx="373">
                  <c:v>127.15696033774016</c:v>
                </c:pt>
                <c:pt idx="374">
                  <c:v>135.25163870681033</c:v>
                </c:pt>
                <c:pt idx="375">
                  <c:v>133.09630041106541</c:v>
                </c:pt>
                <c:pt idx="376">
                  <c:v>133.24519497833558</c:v>
                </c:pt>
                <c:pt idx="377">
                  <c:v>133.07410287745802</c:v>
                </c:pt>
                <c:pt idx="378">
                  <c:v>133.07410287745802</c:v>
                </c:pt>
                <c:pt idx="379">
                  <c:v>134.26283746250422</c:v>
                </c:pt>
                <c:pt idx="380">
                  <c:v>134.14065103877329</c:v>
                </c:pt>
                <c:pt idx="381">
                  <c:v>134.38506832574151</c:v>
                </c:pt>
                <c:pt idx="382">
                  <c:v>134.31840906565949</c:v>
                </c:pt>
                <c:pt idx="383">
                  <c:v>153.74289523386258</c:v>
                </c:pt>
                <c:pt idx="384">
                  <c:v>153.7384512831907</c:v>
                </c:pt>
                <c:pt idx="385">
                  <c:v>152.45637151427621</c:v>
                </c:pt>
                <c:pt idx="386">
                  <c:v>152.58304632818582</c:v>
                </c:pt>
                <c:pt idx="387">
                  <c:v>152.42748583490717</c:v>
                </c:pt>
                <c:pt idx="388">
                  <c:v>146.98142428619045</c:v>
                </c:pt>
                <c:pt idx="389">
                  <c:v>147.09476724808349</c:v>
                </c:pt>
                <c:pt idx="390">
                  <c:v>146.98809021219861</c:v>
                </c:pt>
                <c:pt idx="391">
                  <c:v>147.20362181979775</c:v>
                </c:pt>
                <c:pt idx="392">
                  <c:v>147.07474725030545</c:v>
                </c:pt>
                <c:pt idx="393">
                  <c:v>147.17698033551818</c:v>
                </c:pt>
                <c:pt idx="394">
                  <c:v>147.2369514498387</c:v>
                </c:pt>
                <c:pt idx="395">
                  <c:v>147.29250083324058</c:v>
                </c:pt>
                <c:pt idx="396">
                  <c:v>146.93700699922226</c:v>
                </c:pt>
                <c:pt idx="397">
                  <c:v>144.82833018553521</c:v>
                </c:pt>
                <c:pt idx="398">
                  <c:v>118.96453727363624</c:v>
                </c:pt>
                <c:pt idx="399">
                  <c:v>148.78124652816362</c:v>
                </c:pt>
                <c:pt idx="400">
                  <c:v>134.89834462837464</c:v>
                </c:pt>
                <c:pt idx="401">
                  <c:v>134.67836907010329</c:v>
                </c:pt>
                <c:pt idx="402">
                  <c:v>134.73834018442409</c:v>
                </c:pt>
                <c:pt idx="403">
                  <c:v>120.98655704921678</c:v>
                </c:pt>
                <c:pt idx="404">
                  <c:v>134.91387623597376</c:v>
                </c:pt>
                <c:pt idx="405">
                  <c:v>134.86945894900563</c:v>
                </c:pt>
                <c:pt idx="406">
                  <c:v>136.96920342184174</c:v>
                </c:pt>
                <c:pt idx="407">
                  <c:v>136.89365626041538</c:v>
                </c:pt>
                <c:pt idx="408">
                  <c:v>136.89365626041538</c:v>
                </c:pt>
                <c:pt idx="409">
                  <c:v>139.20673258526818</c:v>
                </c:pt>
                <c:pt idx="410">
                  <c:v>145.89487834685028</c:v>
                </c:pt>
                <c:pt idx="411">
                  <c:v>145.98377958004659</c:v>
                </c:pt>
                <c:pt idx="412">
                  <c:v>145.96153760693247</c:v>
                </c:pt>
                <c:pt idx="413">
                  <c:v>145.91712031996448</c:v>
                </c:pt>
                <c:pt idx="414">
                  <c:v>145.99068992334165</c:v>
                </c:pt>
                <c:pt idx="415">
                  <c:v>146.07263637373632</c:v>
                </c:pt>
                <c:pt idx="416">
                  <c:v>152.58304632818582</c:v>
                </c:pt>
                <c:pt idx="417">
                  <c:v>152.58304632818582</c:v>
                </c:pt>
                <c:pt idx="418">
                  <c:v>154.82721919786684</c:v>
                </c:pt>
                <c:pt idx="419">
                  <c:v>154.93834018442411</c:v>
                </c:pt>
                <c:pt idx="420">
                  <c:v>154.93834018442411</c:v>
                </c:pt>
                <c:pt idx="421">
                  <c:v>153.71400955449386</c:v>
                </c:pt>
                <c:pt idx="422">
                  <c:v>153.73845128319059</c:v>
                </c:pt>
                <c:pt idx="423">
                  <c:v>153.76069325630468</c:v>
                </c:pt>
                <c:pt idx="424">
                  <c:v>153.64957226974732</c:v>
                </c:pt>
                <c:pt idx="425">
                  <c:v>153.6717920231082</c:v>
                </c:pt>
                <c:pt idx="426">
                  <c:v>153.76069325630465</c:v>
                </c:pt>
                <c:pt idx="427">
                  <c:v>153.71623152982983</c:v>
                </c:pt>
                <c:pt idx="428">
                  <c:v>153.71623152982983</c:v>
                </c:pt>
                <c:pt idx="429">
                  <c:v>153.89398955671584</c:v>
                </c:pt>
                <c:pt idx="430">
                  <c:v>153.8717920231083</c:v>
                </c:pt>
                <c:pt idx="431">
                  <c:v>153.76069325630468</c:v>
                </c:pt>
                <c:pt idx="432">
                  <c:v>153.84955004999438</c:v>
                </c:pt>
                <c:pt idx="433">
                  <c:v>153.89398955671584</c:v>
                </c:pt>
                <c:pt idx="434">
                  <c:v>153.91620931007671</c:v>
                </c:pt>
                <c:pt idx="435">
                  <c:v>153.11629818909</c:v>
                </c:pt>
                <c:pt idx="436">
                  <c:v>153.24961670925427</c:v>
                </c:pt>
                <c:pt idx="437">
                  <c:v>153.33849572269744</c:v>
                </c:pt>
                <c:pt idx="438">
                  <c:v>153.27185868236839</c:v>
                </c:pt>
                <c:pt idx="439">
                  <c:v>153.27185868236839</c:v>
                </c:pt>
                <c:pt idx="440">
                  <c:v>153.42737473614019</c:v>
                </c:pt>
                <c:pt idx="441">
                  <c:v>153.47181424286168</c:v>
                </c:pt>
                <c:pt idx="442">
                  <c:v>153.27185868236839</c:v>
                </c:pt>
                <c:pt idx="443">
                  <c:v>153.31629818909011</c:v>
                </c:pt>
                <c:pt idx="444">
                  <c:v>153.31629818909011</c:v>
                </c:pt>
                <c:pt idx="445">
                  <c:v>151.98309076769237</c:v>
                </c:pt>
                <c:pt idx="446">
                  <c:v>152.16087101433158</c:v>
                </c:pt>
                <c:pt idx="447">
                  <c:v>152.16087101433158</c:v>
                </c:pt>
                <c:pt idx="448">
                  <c:v>152.29416731474257</c:v>
                </c:pt>
                <c:pt idx="449">
                  <c:v>148.91676480391055</c:v>
                </c:pt>
                <c:pt idx="450">
                  <c:v>148.87234751694254</c:v>
                </c:pt>
                <c:pt idx="451">
                  <c:v>148.87234751694254</c:v>
                </c:pt>
                <c:pt idx="452">
                  <c:v>148.80566603710685</c:v>
                </c:pt>
                <c:pt idx="453">
                  <c:v>148.87234751694254</c:v>
                </c:pt>
                <c:pt idx="454">
                  <c:v>148.87234751694254</c:v>
                </c:pt>
                <c:pt idx="455">
                  <c:v>148.89454505054982</c:v>
                </c:pt>
                <c:pt idx="456">
                  <c:v>148.87234751694254</c:v>
                </c:pt>
                <c:pt idx="457">
                  <c:v>148.96120431063216</c:v>
                </c:pt>
                <c:pt idx="458">
                  <c:v>149.05008332407496</c:v>
                </c:pt>
                <c:pt idx="459">
                  <c:v>151.13874013998441</c:v>
                </c:pt>
                <c:pt idx="460">
                  <c:v>151.13874013998441</c:v>
                </c:pt>
                <c:pt idx="461">
                  <c:v>148.96120431063216</c:v>
                </c:pt>
                <c:pt idx="462">
                  <c:v>147.91687590267733</c:v>
                </c:pt>
                <c:pt idx="463">
                  <c:v>147.71692034218407</c:v>
                </c:pt>
                <c:pt idx="464">
                  <c:v>147.82801910898789</c:v>
                </c:pt>
                <c:pt idx="465">
                  <c:v>147.87243639595602</c:v>
                </c:pt>
                <c:pt idx="466">
                  <c:v>145.58380179979977</c:v>
                </c:pt>
                <c:pt idx="467">
                  <c:v>145.60604377291401</c:v>
                </c:pt>
                <c:pt idx="468">
                  <c:v>139.85110543272975</c:v>
                </c:pt>
                <c:pt idx="469">
                  <c:v>140.0955227196977</c:v>
                </c:pt>
                <c:pt idx="470">
                  <c:v>140.00664370625475</c:v>
                </c:pt>
                <c:pt idx="471">
                  <c:v>140.16218197977989</c:v>
                </c:pt>
                <c:pt idx="472">
                  <c:v>140.05110543272968</c:v>
                </c:pt>
                <c:pt idx="473">
                  <c:v>140.07330296633683</c:v>
                </c:pt>
                <c:pt idx="474">
                  <c:v>137.80688812354157</c:v>
                </c:pt>
                <c:pt idx="475">
                  <c:v>136.80699922230838</c:v>
                </c:pt>
                <c:pt idx="476">
                  <c:v>133.38517942450818</c:v>
                </c:pt>
                <c:pt idx="477">
                  <c:v>133.38517942450818</c:v>
                </c:pt>
                <c:pt idx="478">
                  <c:v>133.49625597155847</c:v>
                </c:pt>
                <c:pt idx="479">
                  <c:v>133.49625597155847</c:v>
                </c:pt>
                <c:pt idx="480">
                  <c:v>129.98555716031538</c:v>
                </c:pt>
                <c:pt idx="481">
                  <c:v>130.14107321408702</c:v>
                </c:pt>
                <c:pt idx="482">
                  <c:v>129.98555716031535</c:v>
                </c:pt>
                <c:pt idx="483">
                  <c:v>126.69701144317287</c:v>
                </c:pt>
                <c:pt idx="484">
                  <c:v>126.87476947005871</c:v>
                </c:pt>
                <c:pt idx="485">
                  <c:v>126.80811020997649</c:v>
                </c:pt>
                <c:pt idx="486">
                  <c:v>126.87476947005871</c:v>
                </c:pt>
                <c:pt idx="487">
                  <c:v>124.58613487390274</c:v>
                </c:pt>
                <c:pt idx="488">
                  <c:v>124.51947561382048</c:v>
                </c:pt>
                <c:pt idx="489">
                  <c:v>124.56393734029537</c:v>
                </c:pt>
                <c:pt idx="490">
                  <c:v>124.67501388734568</c:v>
                </c:pt>
                <c:pt idx="491">
                  <c:v>124.56393734029535</c:v>
                </c:pt>
                <c:pt idx="492">
                  <c:v>124.58613487390274</c:v>
                </c:pt>
                <c:pt idx="493">
                  <c:v>124.63059660037763</c:v>
                </c:pt>
                <c:pt idx="494">
                  <c:v>124.58613487390271</c:v>
                </c:pt>
                <c:pt idx="495">
                  <c:v>124.63059660037761</c:v>
                </c:pt>
                <c:pt idx="496">
                  <c:v>124.69725586045975</c:v>
                </c:pt>
                <c:pt idx="497">
                  <c:v>116.84479502277507</c:v>
                </c:pt>
                <c:pt idx="498">
                  <c:v>115.60937673591808</c:v>
                </c:pt>
                <c:pt idx="499">
                  <c:v>108.78789023441824</c:v>
                </c:pt>
                <c:pt idx="500">
                  <c:v>109.07676924786118</c:v>
                </c:pt>
                <c:pt idx="501">
                  <c:v>108.69903344072866</c:v>
                </c:pt>
                <c:pt idx="502">
                  <c:v>108.36571492056417</c:v>
                </c:pt>
                <c:pt idx="503">
                  <c:v>108.43237418064645</c:v>
                </c:pt>
                <c:pt idx="504">
                  <c:v>108.45461615376054</c:v>
                </c:pt>
                <c:pt idx="505">
                  <c:v>108.45461615376054</c:v>
                </c:pt>
                <c:pt idx="506">
                  <c:v>108.34349516720349</c:v>
                </c:pt>
                <c:pt idx="507">
                  <c:v>108.45461615376054</c:v>
                </c:pt>
                <c:pt idx="508">
                  <c:v>108.49903344072872</c:v>
                </c:pt>
                <c:pt idx="509">
                  <c:v>108.67679146761446</c:v>
                </c:pt>
                <c:pt idx="510">
                  <c:v>108.54347294745008</c:v>
                </c:pt>
                <c:pt idx="511">
                  <c:v>108.85454949450046</c:v>
                </c:pt>
                <c:pt idx="512">
                  <c:v>108.56569270081089</c:v>
                </c:pt>
                <c:pt idx="513">
                  <c:v>108.56569270081089</c:v>
                </c:pt>
                <c:pt idx="514">
                  <c:v>108.32129763359606</c:v>
                </c:pt>
                <c:pt idx="515">
                  <c:v>108.01019886679244</c:v>
                </c:pt>
                <c:pt idx="516">
                  <c:v>108.27685812687452</c:v>
                </c:pt>
              </c:numCache>
            </c:numRef>
          </c:val>
        </c:ser>
        <c:marker val="1"/>
        <c:axId val="60331520"/>
        <c:axId val="60333056"/>
      </c:lineChart>
      <c:catAx>
        <c:axId val="60331520"/>
        <c:scaling>
          <c:orientation val="minMax"/>
        </c:scaling>
        <c:axPos val="b"/>
        <c:tickLblPos val="nextTo"/>
        <c:crossAx val="60333056"/>
        <c:crosses val="autoZero"/>
        <c:auto val="1"/>
        <c:lblAlgn val="ctr"/>
        <c:lblOffset val="100"/>
        <c:tickLblSkip val="30"/>
        <c:tickMarkSkip val="30"/>
      </c:catAx>
      <c:valAx>
        <c:axId val="60333056"/>
        <c:scaling>
          <c:orientation val="minMax"/>
        </c:scaling>
        <c:axPos val="l"/>
        <c:majorGridlines/>
        <c:numFmt formatCode="General" sourceLinked="1"/>
        <c:tickLblPos val="nextTo"/>
        <c:crossAx val="60331520"/>
        <c:crosses val="autoZero"/>
        <c:crossBetween val="between"/>
      </c:valAx>
    </c:plotArea>
    <c:legend>
      <c:legendPos val="r"/>
      <c:layout/>
    </c:legend>
    <c:plotVisOnly val="1"/>
  </c:chart>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191B239E-4627-4B23-9042-247B10C3CA91}" type="datetimeFigureOut">
              <a:rPr lang="en-GB" smtClean="0"/>
              <a:pPr/>
              <a:t>24/04/2012</a:t>
            </a:fld>
            <a:endParaRPr lang="en-GB"/>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E4A3D79B-F394-4629-9A42-084E53EF40DE}" type="slidenum">
              <a:rPr lang="en-GB" smtClean="0"/>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EC4F4918-8D8A-43A0-AF50-7A2F1999388E}" type="datetimeFigureOut">
              <a:rPr lang="en-GB" smtClean="0"/>
              <a:pPr/>
              <a:t>24/04/2012</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CFD7113B-2CD7-4C98-8913-FBF39C96CE51}"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p>
            <a:fld id="{BB3D7B75-4177-40A9-8EE5-04EDFA635C94}" type="slidenum">
              <a:rPr lang="fr-FR" smtClean="0"/>
              <a:pPr/>
              <a:t>4</a:t>
            </a:fld>
            <a:endParaRPr lang="fr-FR" smtClean="0"/>
          </a:p>
        </p:txBody>
      </p:sp>
      <p:sp>
        <p:nvSpPr>
          <p:cNvPr id="11267" name="Rectangle 2"/>
          <p:cNvSpPr>
            <a:spLocks noGrp="1" noRot="1" noChangeAspect="1" noChangeArrowheads="1" noTextEdit="1"/>
          </p:cNvSpPr>
          <p:nvPr>
            <p:ph type="sldImg"/>
          </p:nvPr>
        </p:nvSpPr>
        <p:spPr>
          <a:xfrm>
            <a:off x="917575" y="744538"/>
            <a:ext cx="4962525" cy="3722687"/>
          </a:xfrm>
          <a:ln/>
        </p:spPr>
      </p:sp>
      <p:sp>
        <p:nvSpPr>
          <p:cNvPr id="11268" name="Rectangle 3"/>
          <p:cNvSpPr>
            <a:spLocks noGrp="1" noChangeArrowheads="1"/>
          </p:cNvSpPr>
          <p:nvPr>
            <p:ph type="body" idx="1"/>
          </p:nvPr>
        </p:nvSpPr>
        <p:spPr>
          <a:xfrm>
            <a:off x="906463" y="4715951"/>
            <a:ext cx="4984750" cy="4466987"/>
          </a:xfrm>
          <a:noFill/>
          <a:ln/>
        </p:spPr>
        <p:txBody>
          <a:bodyPr/>
          <a:lstStyle/>
          <a:p>
            <a:pPr eaLnBrk="1" hangingPunct="1"/>
            <a:endParaRPr lang="fr-FR" smtClean="0"/>
          </a:p>
          <a:p>
            <a:pPr eaLnBrk="1" hangingPunct="1"/>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35F8FEE1-7860-4082-811A-257BC57BA48D}" type="slidenum">
              <a:rPr lang="fr-FR" smtClean="0"/>
              <a:pPr/>
              <a:t>8</a:t>
            </a:fld>
            <a:endParaRPr lang="fr-FR" smtClean="0"/>
          </a:p>
        </p:txBody>
      </p:sp>
      <p:sp>
        <p:nvSpPr>
          <p:cNvPr id="58371" name="Rectangle 2"/>
          <p:cNvSpPr>
            <a:spLocks noGrp="1" noRot="1" noChangeAspect="1" noChangeArrowheads="1" noTextEdit="1"/>
          </p:cNvSpPr>
          <p:nvPr>
            <p:ph type="sldImg"/>
          </p:nvPr>
        </p:nvSpPr>
        <p:spPr>
          <a:xfrm>
            <a:off x="917575" y="744538"/>
            <a:ext cx="4962525" cy="3722687"/>
          </a:xfrm>
          <a:ln/>
        </p:spPr>
      </p:sp>
      <p:sp>
        <p:nvSpPr>
          <p:cNvPr id="58372"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80FD7B46-04BA-4D67-8D8A-FF281ADB9BA4}" type="datetimeFigureOut">
              <a:rPr lang="en-GB" smtClean="0"/>
              <a:pPr/>
              <a:t>24/04/2012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51153E6-55D8-4578-823F-54E2791E5C0C}"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0FD7B46-04BA-4D67-8D8A-FF281ADB9BA4}" type="datetimeFigureOut">
              <a:rPr lang="en-GB" smtClean="0"/>
              <a:pPr/>
              <a:t>24/04/2012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51153E6-55D8-4578-823F-54E2791E5C0C}"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0FD7B46-04BA-4D67-8D8A-FF281ADB9BA4}" type="datetimeFigureOut">
              <a:rPr lang="en-GB" smtClean="0"/>
              <a:pPr/>
              <a:t>24/04/2012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51153E6-55D8-4578-823F-54E2791E5C0C}"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0FD7B46-04BA-4D67-8D8A-FF281ADB9BA4}" type="datetimeFigureOut">
              <a:rPr lang="en-GB" smtClean="0"/>
              <a:pPr/>
              <a:t>24/04/2012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51153E6-55D8-4578-823F-54E2791E5C0C}"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0FD7B46-04BA-4D67-8D8A-FF281ADB9BA4}" type="datetimeFigureOut">
              <a:rPr lang="en-GB" smtClean="0"/>
              <a:pPr/>
              <a:t>24/04/2012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51153E6-55D8-4578-823F-54E2791E5C0C}"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80FD7B46-04BA-4D67-8D8A-FF281ADB9BA4}" type="datetimeFigureOut">
              <a:rPr lang="en-GB" smtClean="0"/>
              <a:pPr/>
              <a:t>24/04/2012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51153E6-55D8-4578-823F-54E2791E5C0C}"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80FD7B46-04BA-4D67-8D8A-FF281ADB9BA4}" type="datetimeFigureOut">
              <a:rPr lang="en-GB" smtClean="0"/>
              <a:pPr/>
              <a:t>24/04/2012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51153E6-55D8-4578-823F-54E2791E5C0C}"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80FD7B46-04BA-4D67-8D8A-FF281ADB9BA4}" type="datetimeFigureOut">
              <a:rPr lang="en-GB" smtClean="0"/>
              <a:pPr/>
              <a:t>24/04/2012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51153E6-55D8-4578-823F-54E2791E5C0C}"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FD7B46-04BA-4D67-8D8A-FF281ADB9BA4}" type="datetimeFigureOut">
              <a:rPr lang="en-GB" smtClean="0"/>
              <a:pPr/>
              <a:t>24/04/2012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51153E6-55D8-4578-823F-54E2791E5C0C}" type="slidenum">
              <a:rPr lang="en-GB" smtClean="0"/>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0FD7B46-04BA-4D67-8D8A-FF281ADB9BA4}" type="datetimeFigureOut">
              <a:rPr lang="en-GB" smtClean="0"/>
              <a:pPr/>
              <a:t>24/04/2012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51153E6-55D8-4578-823F-54E2791E5C0C}"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0FD7B46-04BA-4D67-8D8A-FF281ADB9BA4}" type="datetimeFigureOut">
              <a:rPr lang="en-GB" smtClean="0"/>
              <a:pPr/>
              <a:t>24/04/2012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51153E6-55D8-4578-823F-54E2791E5C0C}"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www.kpmg.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GB"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FD7B46-04BA-4D67-8D8A-FF281ADB9BA4}" type="datetimeFigureOut">
              <a:rPr lang="en-GB" smtClean="0"/>
              <a:pPr/>
              <a:t>24/04/2012</a:t>
            </a:fld>
            <a:endParaRPr lang="en-GB"/>
          </a:p>
        </p:txBody>
      </p:sp>
      <p:sp>
        <p:nvSpPr>
          <p:cNvPr id="5" name="Footer Placeholder 4"/>
          <p:cNvSpPr>
            <a:spLocks noGrp="1"/>
          </p:cNvSpPr>
          <p:nvPr>
            <p:ph type="ftr" sz="quarter" idx="3"/>
          </p:nvPr>
        </p:nvSpPr>
        <p:spPr>
          <a:xfrm>
            <a:off x="2843808" y="6356350"/>
            <a:ext cx="3528392" cy="501650"/>
          </a:xfrm>
          <a:prstGeom prst="rect">
            <a:avLst/>
          </a:prstGeom>
        </p:spPr>
        <p:txBody>
          <a:bodyPr vert="horz" lIns="91440" tIns="45720" rIns="91440" bIns="45720" rtlCol="0" anchor="ctr"/>
          <a:lstStyle>
            <a:lvl1pPr algn="ctr">
              <a:defRPr sz="1100">
                <a:solidFill>
                  <a:schemeClr val="accent1">
                    <a:lumMod val="75000"/>
                  </a:schemeClr>
                </a:solidFill>
              </a:defRPr>
            </a:lvl1pPr>
          </a:lstStyle>
          <a:p>
            <a:r>
              <a:rPr lang="fr-FR" dirty="0" smtClean="0"/>
              <a:t>Prof Patrick GOUGEON / ESCP Europe  / April 2012</a:t>
            </a:r>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1153E6-55D8-4578-823F-54E2791E5C0C}" type="slidenum">
              <a:rPr lang="en-GB" smtClean="0"/>
              <a:pPr/>
              <a:t>‹#›</a:t>
            </a:fld>
            <a:endParaRPr lang="en-GB"/>
          </a:p>
        </p:txBody>
      </p:sp>
      <p:pic>
        <p:nvPicPr>
          <p:cNvPr id="7" name="Picture 10"/>
          <p:cNvPicPr>
            <a:picLocks noChangeAspect="1" noChangeArrowheads="1"/>
          </p:cNvPicPr>
          <p:nvPr userDrawn="1"/>
        </p:nvPicPr>
        <p:blipFill>
          <a:blip r:embed="rId13" cstate="print"/>
          <a:srcRect/>
          <a:stretch>
            <a:fillRect/>
          </a:stretch>
        </p:blipFill>
        <p:spPr bwMode="auto">
          <a:xfrm>
            <a:off x="0" y="0"/>
            <a:ext cx="1116013" cy="584200"/>
          </a:xfrm>
          <a:prstGeom prst="rect">
            <a:avLst/>
          </a:prstGeom>
          <a:noFill/>
          <a:ln w="9525">
            <a:noFill/>
            <a:miter lim="800000"/>
            <a:headEnd/>
            <a:tailEnd/>
          </a:ln>
        </p:spPr>
      </p:pic>
      <p:sp>
        <p:nvSpPr>
          <p:cNvPr id="8" name="TextBox 7"/>
          <p:cNvSpPr txBox="1"/>
          <p:nvPr userDrawn="1"/>
        </p:nvSpPr>
        <p:spPr>
          <a:xfrm>
            <a:off x="0" y="6596390"/>
            <a:ext cx="3244799" cy="261610"/>
          </a:xfrm>
          <a:prstGeom prst="rect">
            <a:avLst/>
          </a:prstGeom>
          <a:noFill/>
        </p:spPr>
        <p:txBody>
          <a:bodyPr wrap="none" rtlCol="0">
            <a:spAutoFit/>
          </a:bodyPr>
          <a:lstStyle/>
          <a:p>
            <a:r>
              <a:rPr lang="fr-FR" sz="1100" dirty="0" smtClean="0">
                <a:solidFill>
                  <a:schemeClr val="accent1">
                    <a:lumMod val="75000"/>
                  </a:schemeClr>
                </a:solidFill>
                <a:latin typeface="Times New Roman" pitchFamily="18" charset="0"/>
                <a:cs typeface="Times New Roman" pitchFamily="18" charset="0"/>
              </a:rPr>
              <a:t>Prof Patrick GOUGEON / ESCP Europe  / April 2012</a:t>
            </a:r>
            <a:endParaRPr lang="en-GB" sz="1100" dirty="0">
              <a:solidFill>
                <a:schemeClr val="accent1">
                  <a:lumMod val="75000"/>
                </a:schemeClr>
              </a:solidFill>
              <a:latin typeface="Times New Roman" pitchFamily="18" charset="0"/>
              <a:cs typeface="Times New Roman" pitchFamily="18" charset="0"/>
            </a:endParaRPr>
          </a:p>
        </p:txBody>
      </p:sp>
      <p:pic>
        <p:nvPicPr>
          <p:cNvPr id="27650" name="Picture 2" descr="Sponsored by KPMG">
            <a:hlinkClick r:id="rId14"/>
          </p:cNvPr>
          <p:cNvPicPr>
            <a:picLocks noChangeAspect="1" noChangeArrowheads="1"/>
          </p:cNvPicPr>
          <p:nvPr userDrawn="1"/>
        </p:nvPicPr>
        <p:blipFill>
          <a:blip r:embed="rId15" cstate="print"/>
          <a:srcRect/>
          <a:stretch>
            <a:fillRect/>
          </a:stretch>
        </p:blipFill>
        <p:spPr bwMode="auto">
          <a:xfrm>
            <a:off x="7715250" y="0"/>
            <a:ext cx="1428750" cy="657226"/>
          </a:xfrm>
          <a:prstGeom prst="rect">
            <a:avLst/>
          </a:prstGeom>
          <a:noFill/>
        </p:spPr>
      </p:pic>
      <p:sp>
        <p:nvSpPr>
          <p:cNvPr id="10" name="TextBox 9"/>
          <p:cNvSpPr txBox="1"/>
          <p:nvPr userDrawn="1"/>
        </p:nvSpPr>
        <p:spPr>
          <a:xfrm>
            <a:off x="6516216" y="0"/>
            <a:ext cx="1178528" cy="307777"/>
          </a:xfrm>
          <a:prstGeom prst="rect">
            <a:avLst/>
          </a:prstGeom>
          <a:noFill/>
        </p:spPr>
        <p:txBody>
          <a:bodyPr wrap="none" rtlCol="0">
            <a:spAutoFit/>
          </a:bodyPr>
          <a:lstStyle/>
          <a:p>
            <a:pPr algn="r"/>
            <a:r>
              <a:rPr lang="en-GB" sz="1400" b="1" i="1" noProof="0" smtClean="0">
                <a:solidFill>
                  <a:schemeClr val="tx2">
                    <a:lumMod val="75000"/>
                  </a:schemeClr>
                </a:solidFill>
                <a:latin typeface="Times New Roman" pitchFamily="18" charset="0"/>
                <a:cs typeface="Times New Roman" pitchFamily="18" charset="0"/>
              </a:rPr>
              <a:t>Sponsored by</a:t>
            </a:r>
            <a:endParaRPr lang="en-GB" sz="1400" b="1" i="1" noProof="0">
              <a:solidFill>
                <a:schemeClr val="tx2">
                  <a:lumMod val="75000"/>
                </a:schemeClr>
              </a:solidFill>
              <a:latin typeface="Times New Roman" pitchFamily="18" charset="0"/>
              <a:cs typeface="Times New Roman" pitchFamily="18"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hyperlink" Target="http://www.reddit.com/submit?url=http://www.guardian.co.uk/environment/2011/jul/05/oil-gas-spills-north-sea&amp;title=" TargetMode="External"/><Relationship Id="rId3" Type="http://schemas.openxmlformats.org/officeDocument/2006/relationships/hyperlink" Target="http://www.crsrisk.com/blog/?author=1" TargetMode="External"/><Relationship Id="rId7" Type="http://schemas.openxmlformats.org/officeDocument/2006/relationships/hyperlink" Target="http://www.guardian.co.uk/" TargetMode="External"/><Relationship Id="rId2" Type="http://schemas.openxmlformats.org/officeDocument/2006/relationships/hyperlink" Target="http://www.crsrisk.com/blog/?p=65" TargetMode="External"/><Relationship Id="rId1" Type="http://schemas.openxmlformats.org/officeDocument/2006/relationships/slideLayout" Target="../slideLayouts/slideLayout7.xml"/><Relationship Id="rId6" Type="http://schemas.openxmlformats.org/officeDocument/2006/relationships/hyperlink" Target="http://www.guardian.co.uk/profile/terrymacalister" TargetMode="External"/><Relationship Id="rId5" Type="http://schemas.openxmlformats.org/officeDocument/2006/relationships/hyperlink" Target="http://www.guardian.co.uk/profile/richard-cookson" TargetMode="External"/><Relationship Id="rId4" Type="http://schemas.openxmlformats.org/officeDocument/2006/relationships/hyperlink" Target="http://www.guardian.co.uk/profile/robevans" TargetMode="External"/><Relationship Id="rId9" Type="http://schemas.openxmlformats.org/officeDocument/2006/relationships/image" Target="../media/image3.gi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4.wmf"/><Relationship Id="rId7" Type="http://schemas.openxmlformats.org/officeDocument/2006/relationships/image" Target="../media/image8.wmf"/><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image" Target="../media/image7.wmf"/><Relationship Id="rId5" Type="http://schemas.openxmlformats.org/officeDocument/2006/relationships/image" Target="../media/image6.png"/><Relationship Id="rId4" Type="http://schemas.openxmlformats.org/officeDocument/2006/relationships/image" Target="../media/image5.wmf"/></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7544" y="980728"/>
            <a:ext cx="7992888" cy="1200329"/>
          </a:xfrm>
          <a:prstGeom prst="rect">
            <a:avLst/>
          </a:prstGeom>
          <a:noFill/>
        </p:spPr>
        <p:txBody>
          <a:bodyPr wrap="square" rtlCol="0">
            <a:spAutoFit/>
          </a:bodyPr>
          <a:lstStyle/>
          <a:p>
            <a:pPr algn="ctr"/>
            <a:r>
              <a:rPr lang="en-GB" sz="3600" b="1" dirty="0" smtClean="0">
                <a:solidFill>
                  <a:schemeClr val="accent1">
                    <a:lumMod val="75000"/>
                  </a:schemeClr>
                </a:solidFill>
                <a:latin typeface="Times New Roman" pitchFamily="18" charset="0"/>
                <a:cs typeface="Times New Roman" pitchFamily="18" charset="0"/>
              </a:rPr>
              <a:t>Environmental Risk Management</a:t>
            </a:r>
          </a:p>
          <a:p>
            <a:pPr algn="ctr"/>
            <a:r>
              <a:rPr lang="en-GB" sz="3600" b="1" i="1" dirty="0" smtClean="0">
                <a:solidFill>
                  <a:schemeClr val="accent1">
                    <a:lumMod val="75000"/>
                  </a:schemeClr>
                </a:solidFill>
                <a:latin typeface="Times New Roman" pitchFamily="18" charset="0"/>
                <a:cs typeface="Times New Roman" pitchFamily="18" charset="0"/>
              </a:rPr>
              <a:t>A pressing issue for energy companies</a:t>
            </a:r>
            <a:endParaRPr lang="en-GB" sz="3600" b="1" dirty="0">
              <a:solidFill>
                <a:schemeClr val="accent1">
                  <a:lumMod val="75000"/>
                </a:schemeClr>
              </a:solidFill>
              <a:latin typeface="Times New Roman" pitchFamily="18" charset="0"/>
              <a:cs typeface="Times New Roman" pitchFamily="18" charset="0"/>
            </a:endParaRPr>
          </a:p>
        </p:txBody>
      </p:sp>
      <p:sp>
        <p:nvSpPr>
          <p:cNvPr id="5" name="TextBox 4"/>
          <p:cNvSpPr txBox="1"/>
          <p:nvPr/>
        </p:nvSpPr>
        <p:spPr>
          <a:xfrm>
            <a:off x="251520" y="3140968"/>
            <a:ext cx="8892480" cy="2062103"/>
          </a:xfrm>
          <a:prstGeom prst="rect">
            <a:avLst/>
          </a:prstGeom>
          <a:noFill/>
        </p:spPr>
        <p:txBody>
          <a:bodyPr wrap="square" rtlCol="0">
            <a:spAutoFit/>
          </a:bodyPr>
          <a:lstStyle/>
          <a:p>
            <a:pPr marL="514350" indent="-514350">
              <a:buFont typeface="+mj-lt"/>
              <a:buAutoNum type="arabicPeriod"/>
            </a:pPr>
            <a:r>
              <a:rPr lang="en-GB" sz="3200" dirty="0" smtClean="0">
                <a:solidFill>
                  <a:schemeClr val="accent1">
                    <a:lumMod val="75000"/>
                  </a:schemeClr>
                </a:solidFill>
                <a:latin typeface="Times New Roman" pitchFamily="18" charset="0"/>
                <a:cs typeface="Times New Roman" pitchFamily="18" charset="0"/>
              </a:rPr>
              <a:t>BP oil spill: entering a new era</a:t>
            </a:r>
          </a:p>
          <a:p>
            <a:pPr marL="514350" indent="-514350">
              <a:buFont typeface="+mj-lt"/>
              <a:buAutoNum type="arabicPeriod"/>
            </a:pPr>
            <a:r>
              <a:rPr lang="en-GB" sz="3200" dirty="0" smtClean="0">
                <a:solidFill>
                  <a:schemeClr val="accent1">
                    <a:lumMod val="75000"/>
                  </a:schemeClr>
                </a:solidFill>
                <a:latin typeface="Times New Roman" pitchFamily="18" charset="0"/>
                <a:cs typeface="Times New Roman" pitchFamily="18" charset="0"/>
              </a:rPr>
              <a:t>Risk management: compliance is not enough</a:t>
            </a:r>
          </a:p>
          <a:p>
            <a:pPr marL="342900" indent="-342900">
              <a:buFont typeface="+mj-lt"/>
              <a:buAutoNum type="arabicPeriod"/>
            </a:pPr>
            <a:r>
              <a:rPr lang="en-GB" sz="3200" dirty="0" smtClean="0">
                <a:solidFill>
                  <a:schemeClr val="accent1">
                    <a:lumMod val="75000"/>
                  </a:schemeClr>
                </a:solidFill>
                <a:latin typeface="Times New Roman" pitchFamily="18" charset="0"/>
                <a:cs typeface="Times New Roman" pitchFamily="18" charset="0"/>
              </a:rPr>
              <a:t> Theoretical frame work: Risk exposure and value</a:t>
            </a:r>
          </a:p>
          <a:p>
            <a:pPr marL="342900" indent="-342900">
              <a:buFont typeface="+mj-lt"/>
              <a:buAutoNum type="arabicPeriod"/>
            </a:pPr>
            <a:r>
              <a:rPr lang="en-GB" sz="3200" dirty="0" smtClean="0">
                <a:solidFill>
                  <a:schemeClr val="accent1">
                    <a:lumMod val="75000"/>
                  </a:schemeClr>
                </a:solidFill>
                <a:latin typeface="Times New Roman" pitchFamily="18" charset="0"/>
                <a:cs typeface="Times New Roman" pitchFamily="18" charset="0"/>
              </a:rPr>
              <a:t> Lessons from BP</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1000" fill="hold"/>
                                        <p:tgtEl>
                                          <p:spTgt spid="5">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5">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 calcmode="lin" valueType="num">
                                      <p:cBhvr>
                                        <p:cTn id="14" dur="1000" fill="hold"/>
                                        <p:tgtEl>
                                          <p:spTgt spid="5">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5">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5">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 calcmode="lin" valueType="num">
                                      <p:cBhvr>
                                        <p:cTn id="21" dur="1000" fill="hold"/>
                                        <p:tgtEl>
                                          <p:spTgt spid="5">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5">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5">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 calcmode="lin" valueType="num">
                                      <p:cBhvr>
                                        <p:cTn id="28" dur="1000" fill="hold"/>
                                        <p:tgtEl>
                                          <p:spTgt spid="5">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5">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bldLvl="5"/>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nvGraphicFramePr>
        <p:xfrm>
          <a:off x="1475656" y="548680"/>
          <a:ext cx="6048672" cy="3456384"/>
        </p:xfrm>
        <a:graphic>
          <a:graphicData uri="http://schemas.openxmlformats.org/drawingml/2006/chart">
            <c:chart xmlns:c="http://schemas.openxmlformats.org/drawingml/2006/chart" xmlns:r="http://schemas.openxmlformats.org/officeDocument/2006/relationships" r:id="rId2"/>
          </a:graphicData>
        </a:graphic>
      </p:graphicFrame>
      <p:cxnSp>
        <p:nvCxnSpPr>
          <p:cNvPr id="4" name="Straight Connector 3"/>
          <p:cNvCxnSpPr/>
          <p:nvPr/>
        </p:nvCxnSpPr>
        <p:spPr>
          <a:xfrm>
            <a:off x="1619672" y="3212976"/>
            <a:ext cx="5832648" cy="0"/>
          </a:xfrm>
          <a:prstGeom prst="line">
            <a:avLst/>
          </a:prstGeom>
          <a:ln w="28575">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flipH="1">
            <a:off x="467544" y="3068960"/>
            <a:ext cx="1034401" cy="369332"/>
          </a:xfrm>
          <a:prstGeom prst="rect">
            <a:avLst/>
          </a:prstGeom>
          <a:noFill/>
        </p:spPr>
        <p:txBody>
          <a:bodyPr wrap="square" rtlCol="0">
            <a:spAutoFit/>
          </a:bodyPr>
          <a:lstStyle/>
          <a:p>
            <a:r>
              <a:rPr lang="en-GB" b="1" smtClean="0">
                <a:solidFill>
                  <a:srgbClr val="FF0000"/>
                </a:solidFill>
                <a:latin typeface="Times New Roman" pitchFamily="18" charset="0"/>
                <a:cs typeface="Times New Roman" pitchFamily="18" charset="0"/>
              </a:rPr>
              <a:t>- 42.5% </a:t>
            </a:r>
            <a:endParaRPr lang="en-GB" b="1">
              <a:solidFill>
                <a:srgbClr val="FF0000"/>
              </a:solidFill>
              <a:latin typeface="Times New Roman" pitchFamily="18" charset="0"/>
              <a:cs typeface="Times New Roman" pitchFamily="18" charset="0"/>
            </a:endParaRPr>
          </a:p>
        </p:txBody>
      </p:sp>
      <p:sp>
        <p:nvSpPr>
          <p:cNvPr id="6" name="TextBox 5"/>
          <p:cNvSpPr txBox="1"/>
          <p:nvPr/>
        </p:nvSpPr>
        <p:spPr>
          <a:xfrm>
            <a:off x="2411760" y="4725144"/>
            <a:ext cx="3589444" cy="369332"/>
          </a:xfrm>
          <a:prstGeom prst="rect">
            <a:avLst/>
          </a:prstGeom>
        </p:spPr>
        <p:style>
          <a:lnRef idx="3">
            <a:schemeClr val="lt1"/>
          </a:lnRef>
          <a:fillRef idx="1">
            <a:schemeClr val="accent1"/>
          </a:fillRef>
          <a:effectRef idx="1">
            <a:schemeClr val="accent1"/>
          </a:effectRef>
          <a:fontRef idx="minor">
            <a:schemeClr val="lt1"/>
          </a:fontRef>
        </p:style>
        <p:txBody>
          <a:bodyPr wrap="none" rtlCol="0">
            <a:spAutoFit/>
          </a:bodyPr>
          <a:lstStyle/>
          <a:p>
            <a:r>
              <a:rPr lang="en-GB" b="1" smtClean="0">
                <a:latin typeface="Times New Roman" pitchFamily="18" charset="0"/>
                <a:cs typeface="Times New Roman" pitchFamily="18" charset="0"/>
              </a:rPr>
              <a:t>Estimated equity loss: 50 billions £</a:t>
            </a:r>
            <a:endParaRPr lang="en-GB" b="1">
              <a:latin typeface="Times New Roman" pitchFamily="18" charset="0"/>
              <a:cs typeface="Times New Roman" pitchFamily="18" charset="0"/>
            </a:endParaRPr>
          </a:p>
        </p:txBody>
      </p:sp>
      <p:sp>
        <p:nvSpPr>
          <p:cNvPr id="7" name="TextBox 6"/>
          <p:cNvSpPr txBox="1"/>
          <p:nvPr/>
        </p:nvSpPr>
        <p:spPr>
          <a:xfrm>
            <a:off x="6012160" y="4725144"/>
            <a:ext cx="2148345" cy="369332"/>
          </a:xfrm>
          <a:prstGeom prst="rect">
            <a:avLst/>
          </a:prstGeom>
          <a:noFill/>
        </p:spPr>
        <p:txBody>
          <a:bodyPr wrap="none" rtlCol="0">
            <a:spAutoFit/>
          </a:bodyPr>
          <a:lstStyle/>
          <a:p>
            <a:r>
              <a:rPr lang="en-GB" i="1" smtClean="0">
                <a:latin typeface="Times New Roman" pitchFamily="18" charset="0"/>
                <a:cs typeface="Times New Roman" pitchFamily="18" charset="0"/>
              </a:rPr>
              <a:t>About 80 billions us$</a:t>
            </a:r>
            <a:endParaRPr lang="en-GB" i="1">
              <a:latin typeface="Times New Roman" pitchFamily="18" charset="0"/>
              <a:cs typeface="Times New Roman" pitchFamily="18" charset="0"/>
            </a:endParaRPr>
          </a:p>
        </p:txBody>
      </p:sp>
      <p:sp>
        <p:nvSpPr>
          <p:cNvPr id="8" name="TextBox 7"/>
          <p:cNvSpPr txBox="1"/>
          <p:nvPr/>
        </p:nvSpPr>
        <p:spPr>
          <a:xfrm>
            <a:off x="359024" y="4005064"/>
            <a:ext cx="8784976" cy="584775"/>
          </a:xfrm>
          <a:prstGeom prst="rect">
            <a:avLst/>
          </a:prstGeom>
          <a:noFill/>
        </p:spPr>
        <p:txBody>
          <a:bodyPr wrap="square" rtlCol="0">
            <a:spAutoFit/>
          </a:bodyPr>
          <a:lstStyle/>
          <a:p>
            <a:r>
              <a:rPr lang="en-GB" sz="1600" i="1" smtClean="0">
                <a:latin typeface="Times New Roman" pitchFamily="18" charset="0"/>
                <a:cs typeface="Times New Roman" pitchFamily="18" charset="0"/>
              </a:rPr>
              <a:t>It took about 50 days for BP share price to reach a new level. Considering the evolution of comparables BP share price appears to be 42.5% lower than it would have been with no accident. </a:t>
            </a:r>
            <a:endParaRPr lang="en-GB" sz="1600" i="1">
              <a:latin typeface="Times New Roman" pitchFamily="18" charset="0"/>
              <a:cs typeface="Times New Roman" pitchFamily="18" charset="0"/>
            </a:endParaRPr>
          </a:p>
        </p:txBody>
      </p:sp>
      <p:sp>
        <p:nvSpPr>
          <p:cNvPr id="9" name="TextBox 8"/>
          <p:cNvSpPr txBox="1"/>
          <p:nvPr/>
        </p:nvSpPr>
        <p:spPr>
          <a:xfrm>
            <a:off x="251520" y="5373216"/>
            <a:ext cx="8712968" cy="64633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b="1" dirty="0" smtClean="0">
                <a:solidFill>
                  <a:schemeClr val="accent1">
                    <a:lumMod val="75000"/>
                  </a:schemeClr>
                </a:solidFill>
                <a:latin typeface="Times New Roman" pitchFamily="18" charset="0"/>
                <a:cs typeface="Times New Roman" pitchFamily="18" charset="0"/>
              </a:rPr>
              <a:t>This amount is significantly higher than the estimated oil spill liability and cleaning cost </a:t>
            </a:r>
            <a:r>
              <a:rPr lang="en-GB" sz="1600" i="1" dirty="0" smtClean="0">
                <a:solidFill>
                  <a:schemeClr val="accent1">
                    <a:lumMod val="75000"/>
                  </a:schemeClr>
                </a:solidFill>
                <a:latin typeface="Times New Roman" pitchFamily="18" charset="0"/>
                <a:cs typeface="Times New Roman" pitchFamily="18" charset="0"/>
              </a:rPr>
              <a:t>(of about 40 billions $)</a:t>
            </a:r>
            <a:r>
              <a:rPr lang="en-GB" b="1" dirty="0" smtClean="0">
                <a:solidFill>
                  <a:schemeClr val="accent1">
                    <a:lumMod val="75000"/>
                  </a:schemeClr>
                </a:solidFill>
                <a:latin typeface="Times New Roman" pitchFamily="18" charset="0"/>
                <a:cs typeface="Times New Roman" pitchFamily="18" charset="0"/>
              </a:rPr>
              <a:t>, the market seems to have also priced the reputation loss </a:t>
            </a:r>
            <a:endParaRPr lang="en-GB" b="1" dirty="0">
              <a:solidFill>
                <a:schemeClr val="accent1">
                  <a:lumMod val="75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strVal val="#ppt_w*0.70"/>
                                          </p:val>
                                        </p:tav>
                                        <p:tav tm="100000">
                                          <p:val>
                                            <p:strVal val="#ppt_w"/>
                                          </p:val>
                                        </p:tav>
                                      </p:tavLst>
                                    </p:anim>
                                    <p:anim calcmode="lin" valueType="num">
                                      <p:cBhvr>
                                        <p:cTn id="8" dur="1000" fill="hold"/>
                                        <p:tgtEl>
                                          <p:spTgt spid="6"/>
                                        </p:tgtEl>
                                        <p:attrNameLst>
                                          <p:attrName>ppt_h</p:attrName>
                                        </p:attrNameLst>
                                      </p:cBhvr>
                                      <p:tavLst>
                                        <p:tav tm="0">
                                          <p:val>
                                            <p:strVal val="#ppt_h"/>
                                          </p:val>
                                        </p:tav>
                                        <p:tav tm="100000">
                                          <p:val>
                                            <p:strVal val="#ppt_h"/>
                                          </p:val>
                                        </p:tav>
                                      </p:tavLst>
                                    </p:anim>
                                    <p:animEffect transition="in" filter="fade">
                                      <p:cBhvr>
                                        <p:cTn id="9" dur="1000"/>
                                        <p:tgtEl>
                                          <p:spTgt spid="6"/>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p:cTn id="12" dur="1000" fill="hold"/>
                                        <p:tgtEl>
                                          <p:spTgt spid="7"/>
                                        </p:tgtEl>
                                        <p:attrNameLst>
                                          <p:attrName>ppt_w</p:attrName>
                                        </p:attrNameLst>
                                      </p:cBhvr>
                                      <p:tavLst>
                                        <p:tav tm="0">
                                          <p:val>
                                            <p:strVal val="#ppt_w*0.70"/>
                                          </p:val>
                                        </p:tav>
                                        <p:tav tm="100000">
                                          <p:val>
                                            <p:strVal val="#ppt_w"/>
                                          </p:val>
                                        </p:tav>
                                      </p:tavLst>
                                    </p:anim>
                                    <p:anim calcmode="lin" valueType="num">
                                      <p:cBhvr>
                                        <p:cTn id="13" dur="1000" fill="hold"/>
                                        <p:tgtEl>
                                          <p:spTgt spid="7"/>
                                        </p:tgtEl>
                                        <p:attrNameLst>
                                          <p:attrName>ppt_h</p:attrName>
                                        </p:attrNameLst>
                                      </p:cBhvr>
                                      <p:tavLst>
                                        <p:tav tm="0">
                                          <p:val>
                                            <p:strVal val="#ppt_h"/>
                                          </p:val>
                                        </p:tav>
                                        <p:tav tm="100000">
                                          <p:val>
                                            <p:strVal val="#ppt_h"/>
                                          </p:val>
                                        </p:tav>
                                      </p:tavLst>
                                    </p:anim>
                                    <p:animEffect transition="in" filter="fade">
                                      <p:cBhvr>
                                        <p:cTn id="14" dur="1000"/>
                                        <p:tgtEl>
                                          <p:spTgt spid="7"/>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p:cTn id="19" dur="1000" fill="hold"/>
                                        <p:tgtEl>
                                          <p:spTgt spid="9"/>
                                        </p:tgtEl>
                                        <p:attrNameLst>
                                          <p:attrName>ppt_w</p:attrName>
                                        </p:attrNameLst>
                                      </p:cBhvr>
                                      <p:tavLst>
                                        <p:tav tm="0">
                                          <p:val>
                                            <p:strVal val="#ppt_w*0.70"/>
                                          </p:val>
                                        </p:tav>
                                        <p:tav tm="100000">
                                          <p:val>
                                            <p:strVal val="#ppt_w"/>
                                          </p:val>
                                        </p:tav>
                                      </p:tavLst>
                                    </p:anim>
                                    <p:anim calcmode="lin" valueType="num">
                                      <p:cBhvr>
                                        <p:cTn id="20" dur="1000" fill="hold"/>
                                        <p:tgtEl>
                                          <p:spTgt spid="9"/>
                                        </p:tgtEl>
                                        <p:attrNameLst>
                                          <p:attrName>ppt_h</p:attrName>
                                        </p:attrNameLst>
                                      </p:cBhvr>
                                      <p:tavLst>
                                        <p:tav tm="0">
                                          <p:val>
                                            <p:strVal val="#ppt_h"/>
                                          </p:val>
                                        </p:tav>
                                        <p:tav tm="100000">
                                          <p:val>
                                            <p:strVal val="#ppt_h"/>
                                          </p:val>
                                        </p:tav>
                                      </p:tavLst>
                                    </p:anim>
                                    <p:animEffect transition="in" filter="fade">
                                      <p:cBhvr>
                                        <p:cTn id="21"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F:\Energy project bis\BP PLC SNR CDS 10yrs.bmp"/>
          <p:cNvPicPr>
            <a:picLocks noChangeAspect="1" noChangeArrowheads="1"/>
          </p:cNvPicPr>
          <p:nvPr/>
        </p:nvPicPr>
        <p:blipFill>
          <a:blip r:embed="rId2" cstate="print"/>
          <a:srcRect/>
          <a:stretch>
            <a:fillRect/>
          </a:stretch>
        </p:blipFill>
        <p:spPr bwMode="auto">
          <a:xfrm>
            <a:off x="755576" y="980728"/>
            <a:ext cx="6480720" cy="3888432"/>
          </a:xfrm>
          <a:prstGeom prst="rect">
            <a:avLst/>
          </a:prstGeom>
          <a:noFill/>
        </p:spPr>
      </p:pic>
      <p:sp>
        <p:nvSpPr>
          <p:cNvPr id="3" name="TextBox 2"/>
          <p:cNvSpPr txBox="1"/>
          <p:nvPr/>
        </p:nvSpPr>
        <p:spPr>
          <a:xfrm>
            <a:off x="2555776" y="476672"/>
            <a:ext cx="3561231" cy="369332"/>
          </a:xfrm>
          <a:prstGeom prst="rect">
            <a:avLst/>
          </a:prstGeom>
          <a:noFill/>
        </p:spPr>
        <p:txBody>
          <a:bodyPr wrap="none" rtlCol="0">
            <a:spAutoFit/>
          </a:bodyPr>
          <a:lstStyle/>
          <a:p>
            <a:r>
              <a:rPr lang="fr-FR" b="1" dirty="0" smtClean="0">
                <a:solidFill>
                  <a:schemeClr val="accent1">
                    <a:lumMod val="75000"/>
                  </a:schemeClr>
                </a:solidFill>
              </a:rPr>
              <a:t>BP Default </a:t>
            </a:r>
            <a:r>
              <a:rPr lang="fr-FR" b="1" dirty="0" err="1" smtClean="0">
                <a:solidFill>
                  <a:schemeClr val="accent1">
                    <a:lumMod val="75000"/>
                  </a:schemeClr>
                </a:solidFill>
              </a:rPr>
              <a:t>Risk</a:t>
            </a:r>
            <a:r>
              <a:rPr lang="fr-FR" b="1" dirty="0" smtClean="0">
                <a:solidFill>
                  <a:schemeClr val="accent1">
                    <a:lumMod val="75000"/>
                  </a:schemeClr>
                </a:solidFill>
              </a:rPr>
              <a:t> </a:t>
            </a:r>
            <a:r>
              <a:rPr lang="fr-FR" b="1" dirty="0" err="1" smtClean="0">
                <a:solidFill>
                  <a:schemeClr val="accent1">
                    <a:lumMod val="75000"/>
                  </a:schemeClr>
                </a:solidFill>
              </a:rPr>
              <a:t>Market</a:t>
            </a:r>
            <a:r>
              <a:rPr lang="fr-FR" b="1" dirty="0" smtClean="0">
                <a:solidFill>
                  <a:schemeClr val="accent1">
                    <a:lumMod val="75000"/>
                  </a:schemeClr>
                </a:solidFill>
              </a:rPr>
              <a:t> </a:t>
            </a:r>
            <a:r>
              <a:rPr lang="fr-FR" b="1" dirty="0" err="1" smtClean="0">
                <a:solidFill>
                  <a:schemeClr val="accent1">
                    <a:lumMod val="75000"/>
                  </a:schemeClr>
                </a:solidFill>
              </a:rPr>
              <a:t>Assessment</a:t>
            </a:r>
            <a:endParaRPr lang="en-GB" b="1" dirty="0">
              <a:solidFill>
                <a:schemeClr val="accent1">
                  <a:lumMod val="75000"/>
                </a:schemeClr>
              </a:solidFill>
            </a:endParaRPr>
          </a:p>
        </p:txBody>
      </p:sp>
      <p:sp>
        <p:nvSpPr>
          <p:cNvPr id="4" name="TextBox 3"/>
          <p:cNvSpPr txBox="1"/>
          <p:nvPr/>
        </p:nvSpPr>
        <p:spPr>
          <a:xfrm>
            <a:off x="2987824" y="1340768"/>
            <a:ext cx="2073003" cy="830997"/>
          </a:xfrm>
          <a:prstGeom prst="rect">
            <a:avLst/>
          </a:prstGeom>
          <a:noFill/>
        </p:spPr>
        <p:txBody>
          <a:bodyPr wrap="none" rtlCol="0">
            <a:spAutoFit/>
          </a:bodyPr>
          <a:lstStyle/>
          <a:p>
            <a:r>
              <a:rPr lang="en-GB" sz="1600" i="1" dirty="0" smtClean="0">
                <a:latin typeface="Times New Roman" pitchFamily="18" charset="0"/>
                <a:cs typeface="Times New Roman" pitchFamily="18" charset="0"/>
              </a:rPr>
              <a:t>CDS 10 years maturity</a:t>
            </a:r>
          </a:p>
          <a:p>
            <a:endParaRPr lang="fr-FR" sz="1600" i="1" dirty="0" smtClean="0">
              <a:latin typeface="Times New Roman" pitchFamily="18" charset="0"/>
              <a:cs typeface="Times New Roman" pitchFamily="18" charset="0"/>
            </a:endParaRPr>
          </a:p>
          <a:p>
            <a:r>
              <a:rPr lang="fr-FR" sz="1600" i="1" dirty="0" smtClean="0">
                <a:latin typeface="Times New Roman" pitchFamily="18" charset="0"/>
                <a:cs typeface="Times New Roman" pitchFamily="18" charset="0"/>
              </a:rPr>
              <a:t>           </a:t>
            </a:r>
            <a:r>
              <a:rPr lang="fr-FR" sz="1200" i="1" dirty="0" smtClean="0">
                <a:latin typeface="Times New Roman" pitchFamily="18" charset="0"/>
                <a:cs typeface="Times New Roman" pitchFamily="18" charset="0"/>
              </a:rPr>
              <a:t>About BBB</a:t>
            </a:r>
            <a:endParaRPr lang="en-GB" sz="1200" i="1" dirty="0">
              <a:latin typeface="Times New Roman" pitchFamily="18" charset="0"/>
              <a:cs typeface="Times New Roman" pitchFamily="18" charset="0"/>
            </a:endParaRPr>
          </a:p>
        </p:txBody>
      </p:sp>
      <p:sp>
        <p:nvSpPr>
          <p:cNvPr id="5" name="TextBox 4"/>
          <p:cNvSpPr txBox="1"/>
          <p:nvPr/>
        </p:nvSpPr>
        <p:spPr>
          <a:xfrm>
            <a:off x="323528" y="4941168"/>
            <a:ext cx="8568952" cy="1477328"/>
          </a:xfrm>
          <a:prstGeom prst="rect">
            <a:avLst/>
          </a:prstGeom>
          <a:noFill/>
        </p:spPr>
        <p:txBody>
          <a:bodyPr wrap="square" rtlCol="0">
            <a:spAutoFit/>
          </a:bodyPr>
          <a:lstStyle/>
          <a:p>
            <a:r>
              <a:rPr lang="en-GB" i="1" dirty="0" smtClean="0"/>
              <a:t>Though the anticipated outflows due to the oil spill are very high, the market remains rather confident in the capacity of BP to  find enough resources because of the high level of liquidity of its upstream </a:t>
            </a:r>
            <a:r>
              <a:rPr lang="en-GB" i="1" dirty="0" smtClean="0"/>
              <a:t>assets </a:t>
            </a:r>
            <a:r>
              <a:rPr lang="en-GB" i="1" smtClean="0"/>
              <a:t>and its cash </a:t>
            </a:r>
            <a:r>
              <a:rPr lang="en-GB" i="1" dirty="0" smtClean="0"/>
              <a:t>flow generation capacity</a:t>
            </a:r>
            <a:endParaRPr lang="en-GB" i="1" dirty="0" smtClean="0"/>
          </a:p>
          <a:p>
            <a:r>
              <a:rPr lang="en-GB" i="1" dirty="0" smtClean="0"/>
              <a:t>However, it would have been a serious issue for a smaller company and it may worsen if liability caps are removed</a:t>
            </a:r>
            <a:endParaRPr lang="en-GB" i="1" dirty="0"/>
          </a:p>
        </p:txBody>
      </p:sp>
      <p:sp>
        <p:nvSpPr>
          <p:cNvPr id="6" name="TextBox 5"/>
          <p:cNvSpPr txBox="1"/>
          <p:nvPr/>
        </p:nvSpPr>
        <p:spPr>
          <a:xfrm>
            <a:off x="4572000" y="1772816"/>
            <a:ext cx="1728192" cy="1015663"/>
          </a:xfrm>
          <a:prstGeom prst="rect">
            <a:avLst/>
          </a:prstGeom>
          <a:solidFill>
            <a:schemeClr val="bg1">
              <a:lumMod val="95000"/>
            </a:schemeClr>
          </a:solidFill>
          <a:ln>
            <a:solidFill>
              <a:schemeClr val="bg1"/>
            </a:solidFill>
          </a:ln>
        </p:spPr>
        <p:txBody>
          <a:bodyPr wrap="square" rtlCol="0">
            <a:spAutoFit/>
          </a:bodyPr>
          <a:lstStyle/>
          <a:p>
            <a:r>
              <a:rPr lang="en-GB" sz="1200" i="1" dirty="0" smtClean="0">
                <a:latin typeface="Times New Roman" pitchFamily="18" charset="0"/>
                <a:cs typeface="Times New Roman" pitchFamily="18" charset="0"/>
              </a:rPr>
              <a:t>BP explains how estimated losses  (40 Billions $)can be financed to come back to an acceptable debt ratio</a:t>
            </a:r>
            <a:endParaRPr lang="en-GB" sz="1200" i="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http://www.standardandpoors.com/spf/fgr_articles/858137/6139686.gif"/>
          <p:cNvPicPr>
            <a:picLocks noChangeAspect="1" noChangeArrowheads="1"/>
          </p:cNvPicPr>
          <p:nvPr/>
        </p:nvPicPr>
        <p:blipFill>
          <a:blip r:embed="rId2" cstate="print"/>
          <a:srcRect/>
          <a:stretch>
            <a:fillRect/>
          </a:stretch>
        </p:blipFill>
        <p:spPr bwMode="auto">
          <a:xfrm>
            <a:off x="1547664" y="1484784"/>
            <a:ext cx="5334000" cy="4181475"/>
          </a:xfrm>
          <a:prstGeom prst="rect">
            <a:avLst/>
          </a:prstGeom>
          <a:noFill/>
        </p:spPr>
      </p:pic>
      <p:sp>
        <p:nvSpPr>
          <p:cNvPr id="3" name="TextBox 2"/>
          <p:cNvSpPr txBox="1"/>
          <p:nvPr/>
        </p:nvSpPr>
        <p:spPr>
          <a:xfrm>
            <a:off x="6372200" y="3573016"/>
            <a:ext cx="646331" cy="800219"/>
          </a:xfrm>
          <a:prstGeom prst="rect">
            <a:avLst/>
          </a:prstGeom>
          <a:noFill/>
        </p:spPr>
        <p:txBody>
          <a:bodyPr wrap="none" rtlCol="0">
            <a:spAutoFit/>
          </a:bodyPr>
          <a:lstStyle/>
          <a:p>
            <a:r>
              <a:rPr lang="fr-FR" b="1" dirty="0" smtClean="0">
                <a:solidFill>
                  <a:schemeClr val="tx2">
                    <a:lumMod val="75000"/>
                  </a:schemeClr>
                </a:solidFill>
                <a:latin typeface="Times New Roman" pitchFamily="18" charset="0"/>
                <a:cs typeface="Times New Roman" pitchFamily="18" charset="0"/>
              </a:rPr>
              <a:t>BB</a:t>
            </a:r>
          </a:p>
          <a:p>
            <a:endParaRPr lang="fr-FR" sz="1000" b="1" dirty="0" smtClean="0">
              <a:solidFill>
                <a:schemeClr val="tx2">
                  <a:lumMod val="75000"/>
                </a:schemeClr>
              </a:solidFill>
              <a:latin typeface="Times New Roman" pitchFamily="18" charset="0"/>
              <a:cs typeface="Times New Roman" pitchFamily="18" charset="0"/>
            </a:endParaRPr>
          </a:p>
          <a:p>
            <a:r>
              <a:rPr lang="fr-FR" b="1" dirty="0" smtClean="0">
                <a:solidFill>
                  <a:schemeClr val="tx2">
                    <a:lumMod val="75000"/>
                  </a:schemeClr>
                </a:solidFill>
                <a:latin typeface="Times New Roman" pitchFamily="18" charset="0"/>
                <a:cs typeface="Times New Roman" pitchFamily="18" charset="0"/>
              </a:rPr>
              <a:t>BBB</a:t>
            </a:r>
            <a:endParaRPr lang="en-GB" b="1" dirty="0">
              <a:solidFill>
                <a:schemeClr val="tx2">
                  <a:lumMod val="75000"/>
                </a:schemeClr>
              </a:solidFill>
              <a:latin typeface="Times New Roman" pitchFamily="18" charset="0"/>
              <a:cs typeface="Times New Roman" pitchFamily="18" charset="0"/>
            </a:endParaRPr>
          </a:p>
        </p:txBody>
      </p:sp>
      <p:sp>
        <p:nvSpPr>
          <p:cNvPr id="4" name="TextBox 3"/>
          <p:cNvSpPr txBox="1"/>
          <p:nvPr/>
        </p:nvSpPr>
        <p:spPr>
          <a:xfrm>
            <a:off x="2771800" y="692696"/>
            <a:ext cx="2700611" cy="461665"/>
          </a:xfrm>
          <a:prstGeom prst="rect">
            <a:avLst/>
          </a:prstGeom>
          <a:noFill/>
        </p:spPr>
        <p:txBody>
          <a:bodyPr wrap="none" rtlCol="0">
            <a:spAutoFit/>
          </a:bodyPr>
          <a:lstStyle/>
          <a:p>
            <a:r>
              <a:rPr lang="en-GB" sz="2400" b="1" smtClean="0">
                <a:solidFill>
                  <a:schemeClr val="tx2">
                    <a:lumMod val="75000"/>
                  </a:schemeClr>
                </a:solidFill>
                <a:latin typeface="Times New Roman" pitchFamily="18" charset="0"/>
                <a:cs typeface="Times New Roman" pitchFamily="18" charset="0"/>
              </a:rPr>
              <a:t>Default probability</a:t>
            </a:r>
          </a:p>
        </p:txBody>
      </p:sp>
      <p:sp>
        <p:nvSpPr>
          <p:cNvPr id="5" name="TextBox 4"/>
          <p:cNvSpPr txBox="1"/>
          <p:nvPr/>
        </p:nvSpPr>
        <p:spPr>
          <a:xfrm>
            <a:off x="467544" y="5805264"/>
            <a:ext cx="8026236" cy="369332"/>
          </a:xfrm>
          <a:prstGeom prst="rect">
            <a:avLst/>
          </a:prstGeom>
          <a:noFill/>
        </p:spPr>
        <p:txBody>
          <a:bodyPr wrap="none" rtlCol="0">
            <a:spAutoFit/>
          </a:bodyPr>
          <a:lstStyle/>
          <a:p>
            <a:r>
              <a:rPr lang="en-GB" dirty="0" smtClean="0">
                <a:latin typeface="Times New Roman" pitchFamily="18" charset="0"/>
                <a:cs typeface="Times New Roman" pitchFamily="18" charset="0"/>
              </a:rPr>
              <a:t>Even at the peak of the crisis, the assessed probability of default remains rather low</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Grafico 1"/>
          <p:cNvGraphicFramePr/>
          <p:nvPr/>
        </p:nvGraphicFramePr>
        <p:xfrm>
          <a:off x="3203848" y="980728"/>
          <a:ext cx="5472608" cy="259228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Grafico 2"/>
          <p:cNvGraphicFramePr/>
          <p:nvPr/>
        </p:nvGraphicFramePr>
        <p:xfrm>
          <a:off x="144016" y="3573016"/>
          <a:ext cx="5472608" cy="3024336"/>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p:cNvSpPr txBox="1"/>
          <p:nvPr/>
        </p:nvSpPr>
        <p:spPr>
          <a:xfrm>
            <a:off x="251520" y="1772816"/>
            <a:ext cx="2844824" cy="923330"/>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p:spPr>
        <p:txBody>
          <a:bodyPr wrap="square" rtlCol="0">
            <a:spAutoFit/>
          </a:bodyPr>
          <a:lstStyle/>
          <a:p>
            <a:r>
              <a:rPr lang="en-GB" i="1" dirty="0" smtClean="0">
                <a:latin typeface="Times New Roman" pitchFamily="18" charset="0"/>
                <a:cs typeface="Times New Roman" pitchFamily="18" charset="0"/>
              </a:rPr>
              <a:t>BP oil spill did influence the market perception of default risk for  comparables</a:t>
            </a:r>
            <a:endParaRPr lang="en-GB" i="1" dirty="0">
              <a:latin typeface="Times New Roman" pitchFamily="18" charset="0"/>
              <a:cs typeface="Times New Roman" pitchFamily="18" charset="0"/>
            </a:endParaRPr>
          </a:p>
        </p:txBody>
      </p:sp>
      <p:sp>
        <p:nvSpPr>
          <p:cNvPr id="5" name="TextBox 4"/>
          <p:cNvSpPr txBox="1"/>
          <p:nvPr/>
        </p:nvSpPr>
        <p:spPr>
          <a:xfrm>
            <a:off x="5832648" y="4437112"/>
            <a:ext cx="2844824" cy="1200329"/>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b="100000"/>
            </a:path>
            <a:tileRect t="-100000" r="-100000"/>
          </a:gradFill>
        </p:spPr>
        <p:txBody>
          <a:bodyPr wrap="square" rtlCol="0">
            <a:spAutoFit/>
          </a:bodyPr>
          <a:lstStyle/>
          <a:p>
            <a:r>
              <a:rPr lang="en-GB" i="1" dirty="0" smtClean="0">
                <a:latin typeface="Times New Roman" pitchFamily="18" charset="0"/>
                <a:cs typeface="Times New Roman" pitchFamily="18" charset="0"/>
              </a:rPr>
              <a:t>After about 50 days it came back to normal, except for  TOTAL</a:t>
            </a:r>
          </a:p>
          <a:p>
            <a:r>
              <a:rPr lang="en-GB" i="1" dirty="0" smtClean="0">
                <a:latin typeface="Times New Roman" pitchFamily="18" charset="0"/>
                <a:cs typeface="Times New Roman" pitchFamily="18" charset="0"/>
              </a:rPr>
              <a:t>May be size matters! </a:t>
            </a:r>
            <a:endParaRPr lang="en-GB" i="1" dirty="0">
              <a:latin typeface="Times New Roman" pitchFamily="18" charset="0"/>
              <a:cs typeface="Times New Roman" pitchFamily="18" charset="0"/>
            </a:endParaRPr>
          </a:p>
        </p:txBody>
      </p:sp>
      <p:sp>
        <p:nvSpPr>
          <p:cNvPr id="6" name="TextBox 5"/>
          <p:cNvSpPr txBox="1"/>
          <p:nvPr/>
        </p:nvSpPr>
        <p:spPr>
          <a:xfrm>
            <a:off x="1763688" y="404664"/>
            <a:ext cx="5111399" cy="369332"/>
          </a:xfrm>
          <a:prstGeom prst="rect">
            <a:avLst/>
          </a:prstGeom>
          <a:noFill/>
        </p:spPr>
        <p:txBody>
          <a:bodyPr wrap="none" rtlCol="0">
            <a:spAutoFit/>
          </a:bodyPr>
          <a:lstStyle/>
          <a:p>
            <a:r>
              <a:rPr lang="en-GB" b="1" smtClean="0">
                <a:solidFill>
                  <a:schemeClr val="accent1">
                    <a:lumMod val="75000"/>
                  </a:schemeClr>
                </a:solidFill>
                <a:latin typeface="Times New Roman" pitchFamily="18" charset="0"/>
                <a:cs typeface="Times New Roman" pitchFamily="18" charset="0"/>
              </a:rPr>
              <a:t>Industry Default Risk assessment after BP oil spill</a:t>
            </a:r>
            <a:endParaRPr lang="en-GB" b="1">
              <a:solidFill>
                <a:schemeClr val="accent1">
                  <a:lumMod val="75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strVal val="#ppt_w*0.70"/>
                                          </p:val>
                                        </p:tav>
                                        <p:tav tm="100000">
                                          <p:val>
                                            <p:strVal val="#ppt_w"/>
                                          </p:val>
                                        </p:tav>
                                      </p:tavLst>
                                    </p:anim>
                                    <p:anim calcmode="lin" valueType="num">
                                      <p:cBhvr>
                                        <p:cTn id="8" dur="1000" fill="hold"/>
                                        <p:tgtEl>
                                          <p:spTgt spid="4"/>
                                        </p:tgtEl>
                                        <p:attrNameLst>
                                          <p:attrName>ppt_h</p:attrName>
                                        </p:attrNameLst>
                                      </p:cBhvr>
                                      <p:tavLst>
                                        <p:tav tm="0">
                                          <p:val>
                                            <p:strVal val="#ppt_h"/>
                                          </p:val>
                                        </p:tav>
                                        <p:tav tm="100000">
                                          <p:val>
                                            <p:strVal val="#ppt_h"/>
                                          </p:val>
                                        </p:tav>
                                      </p:tavLst>
                                    </p:anim>
                                    <p:animEffect transition="in" filter="fade">
                                      <p:cBhvr>
                                        <p:cTn id="9" dur="10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1000" fill="hold"/>
                                        <p:tgtEl>
                                          <p:spTgt spid="5"/>
                                        </p:tgtEl>
                                        <p:attrNameLst>
                                          <p:attrName>ppt_w</p:attrName>
                                        </p:attrNameLst>
                                      </p:cBhvr>
                                      <p:tavLst>
                                        <p:tav tm="0">
                                          <p:val>
                                            <p:strVal val="#ppt_w*0.70"/>
                                          </p:val>
                                        </p:tav>
                                        <p:tav tm="100000">
                                          <p:val>
                                            <p:strVal val="#ppt_w"/>
                                          </p:val>
                                        </p:tav>
                                      </p:tavLst>
                                    </p:anim>
                                    <p:anim calcmode="lin" valueType="num">
                                      <p:cBhvr>
                                        <p:cTn id="15" dur="1000" fill="hold"/>
                                        <p:tgtEl>
                                          <p:spTgt spid="5"/>
                                        </p:tgtEl>
                                        <p:attrNameLst>
                                          <p:attrName>ppt_h</p:attrName>
                                        </p:attrNameLst>
                                      </p:cBhvr>
                                      <p:tavLst>
                                        <p:tav tm="0">
                                          <p:val>
                                            <p:strVal val="#ppt_h"/>
                                          </p:val>
                                        </p:tav>
                                        <p:tav tm="100000">
                                          <p:val>
                                            <p:strVal val="#ppt_h"/>
                                          </p:val>
                                        </p:tav>
                                      </p:tavLst>
                                    </p:anim>
                                    <p:animEffect transition="in" filter="fade">
                                      <p:cBhvr>
                                        <p:cTn id="16"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35696" y="1556792"/>
            <a:ext cx="5176589" cy="2308324"/>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defRPr/>
            </a:pPr>
            <a:r>
              <a:rPr lang="en-GB" b="1" i="1" dirty="0">
                <a:solidFill>
                  <a:schemeClr val="tx2">
                    <a:lumMod val="75000"/>
                  </a:schemeClr>
                </a:solidFill>
                <a:latin typeface="Times New Roman" pitchFamily="18" charset="0"/>
                <a:cs typeface="Times New Roman" pitchFamily="18" charset="0"/>
              </a:rPr>
              <a:t>“Neither the industry’s nor the federal government’s approaches to managing and overseeing the leasing and development of offshore resources have kept pace with rapid changes in the technology, practices and risk associated with the different geological and ocean environments being explored and developed for oil and gas production »</a:t>
            </a:r>
          </a:p>
          <a:p>
            <a:pPr>
              <a:defRPr/>
            </a:pPr>
            <a:r>
              <a:rPr lang="en-GB" sz="1400" i="1" dirty="0">
                <a:solidFill>
                  <a:schemeClr val="tx2">
                    <a:lumMod val="75000"/>
                  </a:schemeClr>
                </a:solidFill>
                <a:latin typeface="Times New Roman" pitchFamily="18" charset="0"/>
                <a:cs typeface="Times New Roman" pitchFamily="18" charset="0"/>
              </a:rPr>
              <a:t>Presidential Commission’s report after the golf of Mexico spill</a:t>
            </a:r>
            <a:r>
              <a:rPr lang="en-GB" b="1" i="1" dirty="0">
                <a:solidFill>
                  <a:schemeClr val="tx2">
                    <a:lumMod val="75000"/>
                  </a:schemeClr>
                </a:solidFill>
              </a:rPr>
              <a:t>.</a:t>
            </a:r>
          </a:p>
        </p:txBody>
      </p:sp>
      <p:sp>
        <p:nvSpPr>
          <p:cNvPr id="50180" name="TextBox 3"/>
          <p:cNvSpPr txBox="1">
            <a:spLocks noChangeArrowheads="1"/>
          </p:cNvSpPr>
          <p:nvPr/>
        </p:nvSpPr>
        <p:spPr bwMode="auto">
          <a:xfrm>
            <a:off x="1043608" y="692696"/>
            <a:ext cx="6840760" cy="769441"/>
          </a:xfrm>
          <a:prstGeom prst="rect">
            <a:avLst/>
          </a:prstGeom>
          <a:noFill/>
          <a:ln w="9525">
            <a:noFill/>
            <a:miter lim="800000"/>
            <a:headEnd/>
            <a:tailEnd/>
          </a:ln>
        </p:spPr>
        <p:txBody>
          <a:bodyPr wrap="square">
            <a:spAutoFit/>
          </a:bodyPr>
          <a:lstStyle/>
          <a:p>
            <a:pPr algn="ctr"/>
            <a:r>
              <a:rPr lang="en-GB" sz="2400" b="1" dirty="0">
                <a:solidFill>
                  <a:schemeClr val="tx2">
                    <a:lumMod val="75000"/>
                  </a:schemeClr>
                </a:solidFill>
                <a:latin typeface="Times New Roman" pitchFamily="18" charset="0"/>
                <a:cs typeface="Times New Roman" pitchFamily="18" charset="0"/>
              </a:rPr>
              <a:t>Risk Management: a concern in the energy </a:t>
            </a:r>
            <a:r>
              <a:rPr lang="en-GB" sz="2400" b="1" dirty="0" smtClean="0">
                <a:solidFill>
                  <a:schemeClr val="tx2">
                    <a:lumMod val="75000"/>
                  </a:schemeClr>
                </a:solidFill>
                <a:latin typeface="Times New Roman" pitchFamily="18" charset="0"/>
                <a:cs typeface="Times New Roman" pitchFamily="18" charset="0"/>
              </a:rPr>
              <a:t>sector</a:t>
            </a:r>
          </a:p>
          <a:p>
            <a:pPr algn="ctr"/>
            <a:r>
              <a:rPr lang="en-GB" sz="2000" b="1" i="1" dirty="0" smtClean="0">
                <a:solidFill>
                  <a:schemeClr val="tx2">
                    <a:lumMod val="75000"/>
                  </a:schemeClr>
                </a:solidFill>
                <a:latin typeface="Times New Roman" pitchFamily="18" charset="0"/>
                <a:cs typeface="Times New Roman" pitchFamily="18" charset="0"/>
              </a:rPr>
              <a:t>BP oil spill: before…and after</a:t>
            </a:r>
            <a:endParaRPr lang="en-GB" sz="2000" b="1" i="1" dirty="0">
              <a:solidFill>
                <a:schemeClr val="tx2">
                  <a:lumMod val="75000"/>
                </a:schemeClr>
              </a:solidFill>
              <a:latin typeface="Times New Roman" pitchFamily="18" charset="0"/>
              <a:cs typeface="Times New Roman" pitchFamily="18" charset="0"/>
            </a:endParaRPr>
          </a:p>
        </p:txBody>
      </p:sp>
      <p:sp>
        <p:nvSpPr>
          <p:cNvPr id="6" name="Rectangle 5"/>
          <p:cNvSpPr/>
          <p:nvPr/>
        </p:nvSpPr>
        <p:spPr>
          <a:xfrm>
            <a:off x="179512" y="4005064"/>
            <a:ext cx="8640960" cy="1200329"/>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defRPr/>
            </a:pPr>
            <a:r>
              <a:rPr lang="en-GB" b="1" dirty="0">
                <a:solidFill>
                  <a:schemeClr val="tx2">
                    <a:lumMod val="75000"/>
                  </a:schemeClr>
                </a:solidFill>
                <a:latin typeface="Times New Roman" pitchFamily="18" charset="0"/>
                <a:cs typeface="Times New Roman" pitchFamily="18" charset="0"/>
              </a:rPr>
              <a:t>(British) Oil and Gas Industry warned about Safety Record</a:t>
            </a:r>
          </a:p>
          <a:p>
            <a:pPr>
              <a:defRPr/>
            </a:pPr>
            <a:r>
              <a:rPr lang="en-GB" dirty="0">
                <a:solidFill>
                  <a:schemeClr val="tx2">
                    <a:lumMod val="75000"/>
                  </a:schemeClr>
                </a:solidFill>
                <a:latin typeface="Times New Roman" pitchFamily="18" charset="0"/>
                <a:cs typeface="Times New Roman" pitchFamily="18" charset="0"/>
              </a:rPr>
              <a:t>Posted on </a:t>
            </a:r>
            <a:r>
              <a:rPr lang="en-GB" dirty="0">
                <a:solidFill>
                  <a:schemeClr val="tx2">
                    <a:lumMod val="75000"/>
                  </a:schemeClr>
                </a:solidFill>
                <a:latin typeface="Times New Roman" pitchFamily="18" charset="0"/>
                <a:cs typeface="Times New Roman" pitchFamily="18" charset="0"/>
                <a:hlinkClick r:id="rId2" tooltip="10:19 am"/>
              </a:rPr>
              <a:t>September 28, 2010</a:t>
            </a:r>
            <a:r>
              <a:rPr lang="en-GB" dirty="0">
                <a:solidFill>
                  <a:schemeClr val="tx2">
                    <a:lumMod val="75000"/>
                  </a:schemeClr>
                </a:solidFill>
                <a:latin typeface="Times New Roman" pitchFamily="18" charset="0"/>
                <a:cs typeface="Times New Roman" pitchFamily="18" charset="0"/>
              </a:rPr>
              <a:t> by </a:t>
            </a:r>
            <a:r>
              <a:rPr lang="en-GB" dirty="0" err="1">
                <a:solidFill>
                  <a:schemeClr val="tx2">
                    <a:lumMod val="75000"/>
                  </a:schemeClr>
                </a:solidFill>
                <a:latin typeface="Times New Roman" pitchFamily="18" charset="0"/>
                <a:cs typeface="Times New Roman" pitchFamily="18" charset="0"/>
                <a:hlinkClick r:id="rId3" tooltip="View all posts by crsadmin"/>
              </a:rPr>
              <a:t>crsadmin</a:t>
            </a:r>
            <a:r>
              <a:rPr lang="en-GB" dirty="0">
                <a:solidFill>
                  <a:schemeClr val="tx2">
                    <a:lumMod val="75000"/>
                  </a:schemeClr>
                </a:solidFill>
                <a:latin typeface="Times New Roman" pitchFamily="18" charset="0"/>
                <a:cs typeface="Times New Roman" pitchFamily="18" charset="0"/>
              </a:rPr>
              <a:t> </a:t>
            </a:r>
          </a:p>
          <a:p>
            <a:pPr>
              <a:defRPr/>
            </a:pPr>
            <a:r>
              <a:rPr lang="en-GB" i="1" dirty="0">
                <a:solidFill>
                  <a:schemeClr val="tx2">
                    <a:lumMod val="75000"/>
                  </a:schemeClr>
                </a:solidFill>
                <a:latin typeface="Times New Roman" pitchFamily="18" charset="0"/>
                <a:cs typeface="Times New Roman" pitchFamily="18" charset="0"/>
              </a:rPr>
              <a:t>The British offshore oil and gas industry has been warned about its safety record as new statistics show an increase in major injuries and hydrocarbon releases</a:t>
            </a:r>
          </a:p>
        </p:txBody>
      </p:sp>
      <p:sp>
        <p:nvSpPr>
          <p:cNvPr id="24577" name="Rectangle 1"/>
          <p:cNvSpPr>
            <a:spLocks noChangeArrowheads="1"/>
          </p:cNvSpPr>
          <p:nvPr/>
        </p:nvSpPr>
        <p:spPr bwMode="auto">
          <a:xfrm>
            <a:off x="251520" y="5373216"/>
            <a:ext cx="8640960" cy="1036825"/>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26979" tIns="-26979" rIns="0" bIns="17457"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2">
                    <a:lumMod val="50000"/>
                  </a:schemeClr>
                </a:solidFill>
                <a:effectLst/>
                <a:latin typeface="Times New Roman" pitchFamily="18" charset="0"/>
                <a:cs typeface="Times New Roman" pitchFamily="18" charset="0"/>
              </a:rPr>
              <a:t>Oil and gas spills in North Sea every week, papers reveal</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2">
                    <a:lumMod val="50000"/>
                  </a:schemeClr>
                </a:solidFill>
                <a:effectLst/>
                <a:latin typeface="Times New Roman" pitchFamily="18" charset="0"/>
                <a:cs typeface="Times New Roman" pitchFamily="18" charset="0"/>
              </a:rPr>
              <a:t>Documents list companies that caused more than 100 potentially lethal – and largely </a:t>
            </a:r>
            <a:r>
              <a:rPr kumimoji="0" lang="en-US" b="0" i="0" u="none" strike="noStrike" cap="none" normalizeH="0" baseline="0" dirty="0" err="1" smtClean="0">
                <a:ln>
                  <a:noFill/>
                </a:ln>
                <a:solidFill>
                  <a:schemeClr val="tx2">
                    <a:lumMod val="50000"/>
                  </a:schemeClr>
                </a:solidFill>
                <a:effectLst/>
                <a:latin typeface="Times New Roman" pitchFamily="18" charset="0"/>
                <a:cs typeface="Times New Roman" pitchFamily="18" charset="0"/>
              </a:rPr>
              <a:t>unpublicised</a:t>
            </a:r>
            <a:r>
              <a:rPr kumimoji="0" lang="en-US" b="0" i="0" u="none" strike="noStrike" cap="none" normalizeH="0" baseline="0" dirty="0" smtClean="0">
                <a:ln>
                  <a:noFill/>
                </a:ln>
                <a:solidFill>
                  <a:schemeClr val="tx2">
                    <a:lumMod val="50000"/>
                  </a:schemeClr>
                </a:solidFill>
                <a:effectLst/>
                <a:latin typeface="Times New Roman" pitchFamily="18" charset="0"/>
                <a:cs typeface="Times New Roman" pitchFamily="18" charset="0"/>
              </a:rPr>
              <a:t> – leaks in 2009</a:t>
            </a:r>
            <a:r>
              <a:rPr kumimoji="0" lang="en-US" b="0" i="0" u="none" strike="noStrike" cap="none" normalizeH="0" dirty="0" smtClean="0">
                <a:ln>
                  <a:noFill/>
                </a:ln>
                <a:solidFill>
                  <a:schemeClr val="tx2">
                    <a:lumMod val="50000"/>
                  </a:schemeClr>
                </a:solidFill>
                <a:effectLst/>
                <a:latin typeface="Times New Roman" pitchFamily="18" charset="0"/>
                <a:cs typeface="Times New Roman" pitchFamily="18" charset="0"/>
              </a:rPr>
              <a:t> and 2010</a:t>
            </a:r>
            <a:r>
              <a:rPr kumimoji="0" lang="en-US" b="0" i="0" u="none" strike="noStrike" cap="none" normalizeH="0" baseline="0" dirty="0" smtClean="0">
                <a:ln>
                  <a:noFill/>
                </a:ln>
                <a:solidFill>
                  <a:schemeClr val="tx2">
                    <a:lumMod val="50000"/>
                  </a:schemeClr>
                </a:solidFill>
                <a:effectLst/>
                <a:latin typeface="Times New Roman" pitchFamily="18"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400" b="0" i="0" u="none" strike="noStrike" cap="none" normalizeH="0" baseline="0" dirty="0" smtClean="0">
                <a:ln>
                  <a:noFill/>
                </a:ln>
                <a:solidFill>
                  <a:schemeClr val="tx2">
                    <a:lumMod val="50000"/>
                  </a:schemeClr>
                </a:solidFill>
                <a:effectLst/>
                <a:latin typeface="Times New Roman" pitchFamily="18" charset="0"/>
                <a:cs typeface="Times New Roman" pitchFamily="18" charset="0"/>
                <a:hlinkClick r:id="rId4"/>
              </a:rPr>
              <a:t>Rob Evans</a:t>
            </a:r>
            <a:r>
              <a:rPr kumimoji="0" lang="en-US" sz="1400" b="0" i="0" u="none" strike="noStrike" cap="none" normalizeH="0" baseline="0" dirty="0" smtClean="0">
                <a:ln>
                  <a:noFill/>
                </a:ln>
                <a:solidFill>
                  <a:schemeClr val="tx2">
                    <a:lumMod val="50000"/>
                  </a:schemeClr>
                </a:solidFill>
                <a:effectLst/>
                <a:latin typeface="Times New Roman" pitchFamily="18" charset="0"/>
                <a:cs typeface="Times New Roman" pitchFamily="18" charset="0"/>
              </a:rPr>
              <a:t>, </a:t>
            </a:r>
            <a:r>
              <a:rPr kumimoji="0" lang="en-US" sz="1400" b="0" i="0" u="none" strike="noStrike" cap="none" normalizeH="0" baseline="0" dirty="0" smtClean="0">
                <a:ln>
                  <a:noFill/>
                </a:ln>
                <a:solidFill>
                  <a:schemeClr val="tx2">
                    <a:lumMod val="50000"/>
                  </a:schemeClr>
                </a:solidFill>
                <a:effectLst/>
                <a:latin typeface="Times New Roman" pitchFamily="18" charset="0"/>
                <a:cs typeface="Times New Roman" pitchFamily="18" charset="0"/>
                <a:hlinkClick r:id="rId5"/>
              </a:rPr>
              <a:t>Richard Cookson</a:t>
            </a:r>
            <a:r>
              <a:rPr kumimoji="0" lang="en-US" sz="1400" b="0" i="0" u="none" strike="noStrike" cap="none" normalizeH="0" baseline="0" dirty="0" smtClean="0">
                <a:ln>
                  <a:noFill/>
                </a:ln>
                <a:solidFill>
                  <a:schemeClr val="tx2">
                    <a:lumMod val="50000"/>
                  </a:schemeClr>
                </a:solidFill>
                <a:effectLst/>
                <a:latin typeface="Times New Roman" pitchFamily="18" charset="0"/>
                <a:cs typeface="Times New Roman" pitchFamily="18" charset="0"/>
              </a:rPr>
              <a:t> and </a:t>
            </a:r>
            <a:r>
              <a:rPr kumimoji="0" lang="en-US" sz="1400" b="0" i="0" u="none" strike="noStrike" cap="none" normalizeH="0" baseline="0" dirty="0" smtClean="0">
                <a:ln>
                  <a:noFill/>
                </a:ln>
                <a:solidFill>
                  <a:schemeClr val="tx2">
                    <a:lumMod val="50000"/>
                  </a:schemeClr>
                </a:solidFill>
                <a:effectLst/>
                <a:latin typeface="Times New Roman" pitchFamily="18" charset="0"/>
                <a:cs typeface="Times New Roman" pitchFamily="18" charset="0"/>
                <a:hlinkClick r:id="rId6"/>
              </a:rPr>
              <a:t>Terry Macalister</a:t>
            </a:r>
            <a:r>
              <a:rPr kumimoji="0" lang="en-US" sz="1400" b="0" i="0" u="none" strike="noStrike" cap="none" normalizeH="0" baseline="0" dirty="0" smtClean="0">
                <a:ln>
                  <a:noFill/>
                </a:ln>
                <a:solidFill>
                  <a:schemeClr val="tx2">
                    <a:lumMod val="50000"/>
                  </a:schemeClr>
                </a:solidFill>
                <a:effectLst/>
                <a:latin typeface="Times New Roman" pitchFamily="18" charset="0"/>
                <a:cs typeface="Times New Roman" pitchFamily="18" charset="0"/>
              </a:rPr>
              <a:t> ;</a:t>
            </a:r>
            <a:r>
              <a:rPr kumimoji="0" lang="en-US" sz="1400" b="0" i="0" u="none" strike="noStrike" cap="none" normalizeH="0" dirty="0" smtClean="0">
                <a:ln>
                  <a:noFill/>
                </a:ln>
                <a:solidFill>
                  <a:schemeClr val="tx2">
                    <a:lumMod val="50000"/>
                  </a:schemeClr>
                </a:solidFill>
                <a:effectLst/>
                <a:latin typeface="Times New Roman" pitchFamily="18" charset="0"/>
                <a:cs typeface="Times New Roman" pitchFamily="18" charset="0"/>
              </a:rPr>
              <a:t> </a:t>
            </a:r>
            <a:r>
              <a:rPr kumimoji="0" lang="en-US" sz="1400" b="0" i="0" u="none" strike="noStrike" cap="none" normalizeH="0" baseline="0" dirty="0" smtClean="0">
                <a:ln>
                  <a:noFill/>
                </a:ln>
                <a:solidFill>
                  <a:schemeClr val="tx2">
                    <a:lumMod val="50000"/>
                  </a:schemeClr>
                </a:solidFill>
                <a:effectLst/>
                <a:latin typeface="Times New Roman" pitchFamily="18" charset="0"/>
                <a:cs typeface="Times New Roman" pitchFamily="18" charset="0"/>
                <a:hlinkClick r:id="rId7"/>
              </a:rPr>
              <a:t>guardian.co.uk</a:t>
            </a:r>
            <a:r>
              <a:rPr kumimoji="0" lang="en-US" sz="1400" b="0" i="0" u="none" strike="noStrike" cap="none" normalizeH="0" baseline="0" dirty="0" smtClean="0">
                <a:ln>
                  <a:noFill/>
                </a:ln>
                <a:solidFill>
                  <a:schemeClr val="tx2">
                    <a:lumMod val="50000"/>
                  </a:schemeClr>
                </a:solidFill>
                <a:effectLst/>
                <a:latin typeface="Times New Roman" pitchFamily="18" charset="0"/>
                <a:cs typeface="Times New Roman" pitchFamily="18" charset="0"/>
              </a:rPr>
              <a:t>, Tuesday 5 July 2011</a:t>
            </a:r>
            <a:endParaRPr kumimoji="0" lang="en-US" sz="1800" b="0" i="0" u="none" strike="noStrike" cap="none" normalizeH="0" baseline="0" dirty="0" smtClean="0">
              <a:ln>
                <a:noFill/>
              </a:ln>
              <a:solidFill>
                <a:schemeClr val="tx2">
                  <a:lumMod val="50000"/>
                </a:schemeClr>
              </a:solidFill>
              <a:effectLst/>
              <a:latin typeface="Times New Roman" pitchFamily="18" charset="0"/>
              <a:cs typeface="Times New Roman" pitchFamily="18" charset="0"/>
            </a:endParaRPr>
          </a:p>
        </p:txBody>
      </p:sp>
      <p:pic>
        <p:nvPicPr>
          <p:cNvPr id="24578" name="Picture 2" descr="http://static.guim.co.uk/static/8c93d25160b8b323f80396041d312820947406ad/common/images/icon_reddit.gif">
            <a:hlinkClick r:id="rId8"/>
          </p:cNvPr>
          <p:cNvPicPr>
            <a:picLocks noChangeAspect="1" noChangeArrowheads="1"/>
          </p:cNvPicPr>
          <p:nvPr/>
        </p:nvPicPr>
        <p:blipFill>
          <a:blip r:embed="rId9" cstate="print"/>
          <a:srcRect/>
          <a:stretch>
            <a:fillRect/>
          </a:stretch>
        </p:blipFill>
        <p:spPr bwMode="auto">
          <a:xfrm>
            <a:off x="1514475" y="-434975"/>
            <a:ext cx="152400" cy="1524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p:cTn id="14" dur="1000" fill="hold"/>
                                        <p:tgtEl>
                                          <p:spTgt spid="6"/>
                                        </p:tgtEl>
                                        <p:attrNameLst>
                                          <p:attrName>ppt_w</p:attrName>
                                        </p:attrNameLst>
                                      </p:cBhvr>
                                      <p:tavLst>
                                        <p:tav tm="0">
                                          <p:val>
                                            <p:strVal val="#ppt_w*0.70"/>
                                          </p:val>
                                        </p:tav>
                                        <p:tav tm="100000">
                                          <p:val>
                                            <p:strVal val="#ppt_w"/>
                                          </p:val>
                                        </p:tav>
                                      </p:tavLst>
                                    </p:anim>
                                    <p:anim calcmode="lin" valueType="num">
                                      <p:cBhvr>
                                        <p:cTn id="15" dur="1000" fill="hold"/>
                                        <p:tgtEl>
                                          <p:spTgt spid="6"/>
                                        </p:tgtEl>
                                        <p:attrNameLst>
                                          <p:attrName>ppt_h</p:attrName>
                                        </p:attrNameLst>
                                      </p:cBhvr>
                                      <p:tavLst>
                                        <p:tav tm="0">
                                          <p:val>
                                            <p:strVal val="#ppt_h"/>
                                          </p:val>
                                        </p:tav>
                                        <p:tav tm="100000">
                                          <p:val>
                                            <p:strVal val="#ppt_h"/>
                                          </p:val>
                                        </p:tav>
                                      </p:tavLst>
                                    </p:anim>
                                    <p:animEffect transition="in" filter="fade">
                                      <p:cBhvr>
                                        <p:cTn id="16" dur="1000"/>
                                        <p:tgtEl>
                                          <p:spTgt spid="6"/>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24577"/>
                                        </p:tgtEl>
                                        <p:attrNameLst>
                                          <p:attrName>style.visibility</p:attrName>
                                        </p:attrNameLst>
                                      </p:cBhvr>
                                      <p:to>
                                        <p:strVal val="visible"/>
                                      </p:to>
                                    </p:set>
                                    <p:anim calcmode="lin" valueType="num">
                                      <p:cBhvr>
                                        <p:cTn id="21" dur="1000" fill="hold"/>
                                        <p:tgtEl>
                                          <p:spTgt spid="24577"/>
                                        </p:tgtEl>
                                        <p:attrNameLst>
                                          <p:attrName>ppt_w</p:attrName>
                                        </p:attrNameLst>
                                      </p:cBhvr>
                                      <p:tavLst>
                                        <p:tav tm="0">
                                          <p:val>
                                            <p:strVal val="#ppt_w*0.70"/>
                                          </p:val>
                                        </p:tav>
                                        <p:tav tm="100000">
                                          <p:val>
                                            <p:strVal val="#ppt_w"/>
                                          </p:val>
                                        </p:tav>
                                      </p:tavLst>
                                    </p:anim>
                                    <p:anim calcmode="lin" valueType="num">
                                      <p:cBhvr>
                                        <p:cTn id="22" dur="1000" fill="hold"/>
                                        <p:tgtEl>
                                          <p:spTgt spid="24577"/>
                                        </p:tgtEl>
                                        <p:attrNameLst>
                                          <p:attrName>ppt_h</p:attrName>
                                        </p:attrNameLst>
                                      </p:cBhvr>
                                      <p:tavLst>
                                        <p:tav tm="0">
                                          <p:val>
                                            <p:strVal val="#ppt_h"/>
                                          </p:val>
                                        </p:tav>
                                        <p:tav tm="100000">
                                          <p:val>
                                            <p:strVal val="#ppt_h"/>
                                          </p:val>
                                        </p:tav>
                                      </p:tavLst>
                                    </p:anim>
                                    <p:animEffect transition="in" filter="fade">
                                      <p:cBhvr>
                                        <p:cTn id="23" dur="1000"/>
                                        <p:tgtEl>
                                          <p:spTgt spid="245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P spid="2457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827584" y="1123729"/>
            <a:ext cx="7632848" cy="51398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pPr>
            <a:r>
              <a:rPr lang="en-GB" b="1" dirty="0" smtClean="0">
                <a:solidFill>
                  <a:schemeClr val="tx2">
                    <a:lumMod val="75000"/>
                  </a:schemeClr>
                </a:solidFill>
                <a:latin typeface="Times New Roman" pitchFamily="18" charset="0"/>
                <a:ea typeface="Times New Roman" pitchFamily="18" charset="0"/>
                <a:cs typeface="Times New Roman" pitchFamily="18" charset="0"/>
              </a:rPr>
              <a:t>Valuing</a:t>
            </a:r>
            <a:r>
              <a:rPr kumimoji="0" lang="en-GB" b="1" i="0" u="none" strike="noStrike" cap="none" normalizeH="0" baseline="0" dirty="0" smtClean="0">
                <a:ln>
                  <a:noFill/>
                </a:ln>
                <a:solidFill>
                  <a:schemeClr val="tx2">
                    <a:lumMod val="75000"/>
                  </a:schemeClr>
                </a:solidFill>
                <a:effectLst/>
                <a:latin typeface="Times New Roman" pitchFamily="18" charset="0"/>
                <a:ea typeface="Times New Roman" pitchFamily="18" charset="0"/>
                <a:cs typeface="Times New Roman" pitchFamily="18" charset="0"/>
              </a:rPr>
              <a:t> “contingent environmental liability” </a:t>
            </a:r>
            <a:endParaRPr kumimoji="0" lang="en-GB" b="0" i="0" u="none" strike="noStrike" cap="none" normalizeH="0" baseline="0" dirty="0" smtClean="0">
              <a:ln>
                <a:noFill/>
              </a:ln>
              <a:solidFill>
                <a:schemeClr val="tx2">
                  <a:lumMod val="75000"/>
                </a:schemeClr>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1100" b="0"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Energy companies are exposed to the risk of severe potential losses due to cleanup costs and compensations to be paid to the many victims – all the more if liability caps are removed -   These “high impact low probability events” may indeed  affect seriously the financial structure of companies. Yet it is not clearly reflected in their balance sheet. Should it be? And, if yes, how?</a:t>
            </a:r>
            <a:endParaRPr kumimoji="0" lang="en-GB" sz="11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11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endParaRPr kumimoji="0" lang="en-GB" sz="11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GB" b="1" i="0" u="none" strike="noStrike" cap="none" normalizeH="0" baseline="0" dirty="0" smtClean="0">
                <a:ln>
                  <a:noFill/>
                </a:ln>
                <a:solidFill>
                  <a:schemeClr val="tx2">
                    <a:lumMod val="75000"/>
                  </a:schemeClr>
                </a:solidFill>
                <a:effectLst/>
                <a:latin typeface="Times New Roman" pitchFamily="18" charset="0"/>
                <a:ea typeface="Times New Roman" pitchFamily="18" charset="0"/>
                <a:cs typeface="Times New Roman" pitchFamily="18" charset="0"/>
              </a:rPr>
              <a:t>Environmental liability: an issue for lawyers...and insurers</a:t>
            </a:r>
            <a:endParaRPr kumimoji="0" lang="en-GB" b="0" i="0" u="none" strike="noStrike" cap="none" normalizeH="0" baseline="0" dirty="0" smtClean="0">
              <a:ln>
                <a:noFill/>
              </a:ln>
              <a:solidFill>
                <a:schemeClr val="tx2">
                  <a:lumMod val="75000"/>
                </a:schemeClr>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1100" b="0"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In the past, insurers have contributed to the emergence of new technologies and economic development by providing economic agents not only with indispensable financial guaranties in case of adverse events but also by promoting prevention and safe behaviours. With no doubt, they will have a say in this debate: what are the limits of insurability? How to deal with “moral hazard”? how to price environmental risks? </a:t>
            </a:r>
            <a:r>
              <a:rPr lang="en-GB" sz="1100" i="1" dirty="0" smtClean="0">
                <a:solidFill>
                  <a:srgbClr val="000000"/>
                </a:solidFill>
                <a:latin typeface="Times New Roman" pitchFamily="18" charset="0"/>
                <a:ea typeface="Times New Roman" pitchFamily="18" charset="0"/>
                <a:cs typeface="Times New Roman" pitchFamily="18" charset="0"/>
              </a:rPr>
              <a:t>Lawyers will have to cooperate with insurers before they decide on principles for dealing with environmental disasters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1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GB" b="1" i="0" u="none" strike="noStrike" cap="none" normalizeH="0" baseline="0" dirty="0" smtClean="0">
                <a:ln>
                  <a:noFill/>
                </a:ln>
                <a:solidFill>
                  <a:schemeClr val="tx2">
                    <a:lumMod val="75000"/>
                  </a:schemeClr>
                </a:solidFill>
                <a:effectLst/>
                <a:latin typeface="Times New Roman" pitchFamily="18" charset="0"/>
                <a:ea typeface="Times New Roman" pitchFamily="18" charset="0"/>
                <a:cs typeface="Times New Roman" pitchFamily="18" charset="0"/>
              </a:rPr>
              <a:t>Public-Private joint Energy developments: governments should also be prepared to the risk...not just revenues</a:t>
            </a:r>
            <a:endParaRPr kumimoji="0" lang="en-GB" b="0" i="0" u="none" strike="noStrike" cap="none" normalizeH="0" baseline="0" dirty="0" smtClean="0">
              <a:ln>
                <a:noFill/>
              </a:ln>
              <a:solidFill>
                <a:schemeClr val="tx2">
                  <a:lumMod val="75000"/>
                </a:schemeClr>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1100" b="0"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Most of energy projects are developed in order to enhance economic growth and provide nations with a reasonable level of energy security and/or take advantage of local energy resources. This explains the high degree of involvement of public authorities in energy projects developed and operated by private entities. Are public authorities taking the full measure of the environmental risks involved? Are they prepared to take charge of their own share of the responsibility and to deploy appropriate means to limit the severity of the catastrophe if needed? Recent examples seem to indicate that this is not the case.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1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GB" b="1" i="0" u="none" strike="noStrike" cap="none" normalizeH="0" baseline="0" dirty="0" smtClean="0">
                <a:ln>
                  <a:noFill/>
                </a:ln>
                <a:solidFill>
                  <a:schemeClr val="tx2">
                    <a:lumMod val="75000"/>
                  </a:schemeClr>
                </a:solidFill>
                <a:effectLst/>
                <a:latin typeface="Times New Roman" pitchFamily="18" charset="0"/>
                <a:ea typeface="Times New Roman" pitchFamily="18" charset="0"/>
                <a:cs typeface="Times New Roman" pitchFamily="18" charset="0"/>
              </a:rPr>
              <a:t>Environmental risk: an urgent need for new safety regulations and standards in the energy industry</a:t>
            </a:r>
            <a:r>
              <a:rPr kumimoji="0" lang="en-GB" b="0" i="0" u="none" strike="noStrike" cap="none" normalizeH="0" baseline="0" dirty="0" smtClean="0">
                <a:ln>
                  <a:noFill/>
                </a:ln>
                <a:solidFill>
                  <a:schemeClr val="tx2">
                    <a:lumMod val="75000"/>
                  </a:schemeClr>
                </a:solidFill>
                <a:effectLst/>
                <a:latin typeface="Times New Roman" pitchFamily="18" charset="0"/>
                <a:ea typeface="Times New Roman" pitchFamily="18" charset="0"/>
                <a:cs typeface="Times New Roman" pitchFamily="18" charset="0"/>
              </a:rPr>
              <a:t> </a:t>
            </a:r>
            <a:endParaRPr kumimoji="0" lang="en-GB" b="0" i="0" u="none" strike="noStrike" cap="none" normalizeH="0" baseline="0" dirty="0" smtClean="0">
              <a:ln>
                <a:noFill/>
              </a:ln>
              <a:solidFill>
                <a:schemeClr val="tx2">
                  <a:lumMod val="75000"/>
                </a:schemeClr>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1100" b="0"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Considering the serious threat to the environment due to the introduction of “frontier technologies” in difficult conditions, there is an urgent need for well designed safety regulations, setting standards on a “case by case” basis, with a coordinated approach. Due to the large geographical scope of major risks, there is also an obvious need for international, or at least regional, cooperation. What is the situation today? Who should be in charge?</a:t>
            </a:r>
            <a:endParaRPr kumimoji="0" lang="en-GB" sz="1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4" name="TextBox 3"/>
          <p:cNvSpPr txBox="1"/>
          <p:nvPr/>
        </p:nvSpPr>
        <p:spPr>
          <a:xfrm>
            <a:off x="3275856" y="188640"/>
            <a:ext cx="2327881" cy="523220"/>
          </a:xfrm>
          <a:prstGeom prst="rect">
            <a:avLst/>
          </a:prstGeom>
          <a:noFill/>
        </p:spPr>
        <p:txBody>
          <a:bodyPr wrap="none" rtlCol="0">
            <a:spAutoFit/>
          </a:bodyPr>
          <a:lstStyle/>
          <a:p>
            <a:r>
              <a:rPr lang="en-GB" sz="2800" b="1" dirty="0" smtClean="0">
                <a:solidFill>
                  <a:schemeClr val="tx2">
                    <a:lumMod val="75000"/>
                  </a:schemeClr>
                </a:solidFill>
                <a:latin typeface="Times New Roman" pitchFamily="18" charset="0"/>
                <a:cs typeface="Times New Roman" pitchFamily="18" charset="0"/>
              </a:rPr>
              <a:t>Related issues</a:t>
            </a:r>
            <a:endParaRPr lang="en-GB" sz="2800" b="1" dirty="0">
              <a:solidFill>
                <a:schemeClr val="tx2">
                  <a:lumMod val="75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3" name="Rectangle 3"/>
          <p:cNvSpPr>
            <a:spLocks noGrp="1" noChangeArrowheads="1"/>
          </p:cNvSpPr>
          <p:nvPr>
            <p:ph type="title"/>
          </p:nvPr>
        </p:nvSpPr>
        <p:spPr>
          <a:xfrm>
            <a:off x="1115616" y="0"/>
            <a:ext cx="5544616" cy="1000125"/>
          </a:xfrm>
        </p:spPr>
        <p:txBody>
          <a:bodyPr/>
          <a:lstStyle/>
          <a:p>
            <a:pPr eaLnBrk="1" hangingPunct="1">
              <a:defRPr/>
            </a:pPr>
            <a:r>
              <a:rPr lang="en-GB" sz="2800" b="1" dirty="0" smtClean="0">
                <a:solidFill>
                  <a:schemeClr val="tx2">
                    <a:lumMod val="75000"/>
                  </a:schemeClr>
                </a:solidFill>
                <a:latin typeface="Times New Roman" pitchFamily="18" charset="0"/>
                <a:cs typeface="Times New Roman" pitchFamily="18" charset="0"/>
              </a:rPr>
              <a:t>Effective  Risk Management</a:t>
            </a:r>
            <a:br>
              <a:rPr lang="en-GB" sz="2800" b="1" dirty="0" smtClean="0">
                <a:solidFill>
                  <a:schemeClr val="tx2">
                    <a:lumMod val="75000"/>
                  </a:schemeClr>
                </a:solidFill>
                <a:latin typeface="Times New Roman" pitchFamily="18" charset="0"/>
                <a:cs typeface="Times New Roman" pitchFamily="18" charset="0"/>
              </a:rPr>
            </a:br>
            <a:r>
              <a:rPr lang="en-GB" sz="2800" i="1" dirty="0" smtClean="0">
                <a:solidFill>
                  <a:schemeClr val="tx2">
                    <a:lumMod val="75000"/>
                  </a:schemeClr>
                </a:solidFill>
                <a:latin typeface="Times New Roman" pitchFamily="18" charset="0"/>
                <a:cs typeface="Times New Roman" pitchFamily="18" charset="0"/>
              </a:rPr>
              <a:t>Three levels to consider</a:t>
            </a:r>
          </a:p>
        </p:txBody>
      </p:sp>
      <p:sp>
        <p:nvSpPr>
          <p:cNvPr id="8" name="ZoneTexte 7"/>
          <p:cNvSpPr txBox="1"/>
          <p:nvPr/>
        </p:nvSpPr>
        <p:spPr>
          <a:xfrm>
            <a:off x="323850" y="1844675"/>
            <a:ext cx="2768600" cy="276225"/>
          </a:xfrm>
          <a:prstGeom prst="rect">
            <a:avLst/>
          </a:prstGeom>
          <a:ln>
            <a:solidFill>
              <a:srgbClr val="3366CC"/>
            </a:solidFill>
          </a:ln>
        </p:spPr>
        <p:style>
          <a:lnRef idx="1">
            <a:schemeClr val="dk1"/>
          </a:lnRef>
          <a:fillRef idx="2">
            <a:schemeClr val="dk1"/>
          </a:fillRef>
          <a:effectRef idx="1">
            <a:schemeClr val="dk1"/>
          </a:effectRef>
          <a:fontRef idx="minor">
            <a:schemeClr val="dk1"/>
          </a:fontRef>
        </p:style>
        <p:txBody>
          <a:bodyPr wrap="none">
            <a:spAutoFit/>
          </a:bodyPr>
          <a:lstStyle/>
          <a:p>
            <a:pPr>
              <a:defRPr/>
            </a:pPr>
            <a:r>
              <a:rPr lang="en-GB" sz="1200" dirty="0">
                <a:solidFill>
                  <a:schemeClr val="tx2">
                    <a:lumMod val="75000"/>
                  </a:schemeClr>
                </a:solidFill>
                <a:latin typeface="Times New Roman" pitchFamily="18" charset="0"/>
                <a:cs typeface="Times New Roman" pitchFamily="18" charset="0"/>
              </a:rPr>
              <a:t>Investors  &amp; Financial Market Authorities</a:t>
            </a:r>
          </a:p>
        </p:txBody>
      </p:sp>
      <p:sp>
        <p:nvSpPr>
          <p:cNvPr id="9" name="ZoneTexte 8"/>
          <p:cNvSpPr txBox="1"/>
          <p:nvPr/>
        </p:nvSpPr>
        <p:spPr>
          <a:xfrm>
            <a:off x="323850" y="2349500"/>
            <a:ext cx="2921441" cy="276999"/>
          </a:xfrm>
          <a:prstGeom prst="rect">
            <a:avLst/>
          </a:prstGeom>
          <a:ln>
            <a:solidFill>
              <a:srgbClr val="3366CC"/>
            </a:solidFill>
          </a:ln>
        </p:spPr>
        <p:style>
          <a:lnRef idx="1">
            <a:schemeClr val="dk1"/>
          </a:lnRef>
          <a:fillRef idx="2">
            <a:schemeClr val="dk1"/>
          </a:fillRef>
          <a:effectRef idx="1">
            <a:schemeClr val="dk1"/>
          </a:effectRef>
          <a:fontRef idx="minor">
            <a:schemeClr val="dk1"/>
          </a:fontRef>
        </p:style>
        <p:txBody>
          <a:bodyPr wrap="none">
            <a:spAutoFit/>
          </a:bodyPr>
          <a:lstStyle/>
          <a:p>
            <a:pPr>
              <a:defRPr/>
            </a:pPr>
            <a:r>
              <a:rPr lang="fr-FR" sz="1200" dirty="0" err="1" smtClean="0">
                <a:solidFill>
                  <a:schemeClr val="tx2">
                    <a:lumMod val="75000"/>
                  </a:schemeClr>
                </a:solidFill>
                <a:latin typeface="Times New Roman" pitchFamily="18" charset="0"/>
                <a:cs typeface="Times New Roman" pitchFamily="18" charset="0"/>
              </a:rPr>
              <a:t>Community</a:t>
            </a:r>
            <a:r>
              <a:rPr lang="fr-FR" sz="1200" dirty="0" smtClean="0">
                <a:solidFill>
                  <a:schemeClr val="tx2">
                    <a:lumMod val="75000"/>
                  </a:schemeClr>
                </a:solidFill>
                <a:latin typeface="Times New Roman" pitchFamily="18" charset="0"/>
                <a:cs typeface="Times New Roman" pitchFamily="18" charset="0"/>
              </a:rPr>
              <a:t> </a:t>
            </a:r>
            <a:r>
              <a:rPr lang="fr-FR" sz="1200" dirty="0" err="1" smtClean="0">
                <a:solidFill>
                  <a:schemeClr val="tx2">
                    <a:lumMod val="75000"/>
                  </a:schemeClr>
                </a:solidFill>
                <a:latin typeface="Times New Roman" pitchFamily="18" charset="0"/>
                <a:cs typeface="Times New Roman" pitchFamily="18" charset="0"/>
              </a:rPr>
              <a:t>at</a:t>
            </a:r>
            <a:r>
              <a:rPr lang="fr-FR" sz="1200" dirty="0" smtClean="0">
                <a:solidFill>
                  <a:schemeClr val="tx2">
                    <a:lumMod val="75000"/>
                  </a:schemeClr>
                </a:solidFill>
                <a:latin typeface="Times New Roman" pitchFamily="18" charset="0"/>
                <a:cs typeface="Times New Roman" pitchFamily="18" charset="0"/>
              </a:rPr>
              <a:t> large (CSR),  public </a:t>
            </a:r>
            <a:r>
              <a:rPr lang="fr-FR" sz="1200" dirty="0" err="1" smtClean="0">
                <a:solidFill>
                  <a:schemeClr val="tx2">
                    <a:lumMod val="75000"/>
                  </a:schemeClr>
                </a:solidFill>
                <a:latin typeface="Times New Roman" pitchFamily="18" charset="0"/>
                <a:cs typeface="Times New Roman" pitchFamily="18" charset="0"/>
              </a:rPr>
              <a:t>agencies</a:t>
            </a:r>
            <a:endParaRPr lang="en-GB" sz="1200" dirty="0">
              <a:solidFill>
                <a:schemeClr val="tx2">
                  <a:lumMod val="75000"/>
                </a:schemeClr>
              </a:solidFill>
              <a:latin typeface="Times New Roman" pitchFamily="18" charset="0"/>
              <a:cs typeface="Times New Roman" pitchFamily="18" charset="0"/>
            </a:endParaRPr>
          </a:p>
        </p:txBody>
      </p:sp>
      <p:sp>
        <p:nvSpPr>
          <p:cNvPr id="10" name="ZoneTexte 9"/>
          <p:cNvSpPr txBox="1"/>
          <p:nvPr/>
        </p:nvSpPr>
        <p:spPr>
          <a:xfrm>
            <a:off x="3635896" y="2348880"/>
            <a:ext cx="1694695" cy="276999"/>
          </a:xfrm>
          <a:prstGeom prst="rect">
            <a:avLst/>
          </a:prstGeom>
          <a:ln>
            <a:solidFill>
              <a:srgbClr val="3366CC"/>
            </a:solidFill>
          </a:ln>
        </p:spPr>
        <p:style>
          <a:lnRef idx="1">
            <a:schemeClr val="dk1"/>
          </a:lnRef>
          <a:fillRef idx="2">
            <a:schemeClr val="dk1"/>
          </a:fillRef>
          <a:effectRef idx="1">
            <a:schemeClr val="dk1"/>
          </a:effectRef>
          <a:fontRef idx="minor">
            <a:schemeClr val="dk1"/>
          </a:fontRef>
        </p:style>
        <p:txBody>
          <a:bodyPr wrap="none">
            <a:spAutoFit/>
          </a:bodyPr>
          <a:lstStyle/>
          <a:p>
            <a:pPr>
              <a:defRPr/>
            </a:pPr>
            <a:r>
              <a:rPr lang="en-GB" sz="1200" dirty="0" smtClean="0">
                <a:solidFill>
                  <a:schemeClr val="tx2">
                    <a:lumMod val="75000"/>
                  </a:schemeClr>
                </a:solidFill>
                <a:latin typeface="Times New Roman" pitchFamily="18" charset="0"/>
                <a:cs typeface="Times New Roman" pitchFamily="18" charset="0"/>
              </a:rPr>
              <a:t>HSE standards and rules</a:t>
            </a:r>
            <a:endParaRPr lang="en-GB" sz="1200" dirty="0">
              <a:solidFill>
                <a:schemeClr val="tx2">
                  <a:lumMod val="75000"/>
                </a:schemeClr>
              </a:solidFill>
              <a:latin typeface="Times New Roman" pitchFamily="18" charset="0"/>
              <a:cs typeface="Times New Roman" pitchFamily="18" charset="0"/>
            </a:endParaRPr>
          </a:p>
        </p:txBody>
      </p:sp>
      <p:sp>
        <p:nvSpPr>
          <p:cNvPr id="11" name="ZoneTexte 10"/>
          <p:cNvSpPr txBox="1"/>
          <p:nvPr/>
        </p:nvSpPr>
        <p:spPr>
          <a:xfrm>
            <a:off x="1357527" y="3571875"/>
            <a:ext cx="907621" cy="646331"/>
          </a:xfrm>
          <a:prstGeom prst="rect">
            <a:avLst/>
          </a:prstGeom>
          <a:ln>
            <a:solidFill>
              <a:srgbClr val="3366CC"/>
            </a:solidFill>
          </a:ln>
        </p:spPr>
        <p:style>
          <a:lnRef idx="1">
            <a:schemeClr val="dk1"/>
          </a:lnRef>
          <a:fillRef idx="2">
            <a:schemeClr val="dk1"/>
          </a:fillRef>
          <a:effectRef idx="1">
            <a:schemeClr val="dk1"/>
          </a:effectRef>
          <a:fontRef idx="minor">
            <a:schemeClr val="dk1"/>
          </a:fontRef>
        </p:style>
        <p:txBody>
          <a:bodyPr wrap="none">
            <a:spAutoFit/>
          </a:bodyPr>
          <a:lstStyle/>
          <a:p>
            <a:pPr algn="ctr">
              <a:defRPr/>
            </a:pPr>
            <a:endParaRPr lang="fr-FR" sz="1200" dirty="0">
              <a:solidFill>
                <a:schemeClr val="tx2">
                  <a:lumMod val="75000"/>
                </a:schemeClr>
              </a:solidFill>
              <a:latin typeface="Times New Roman" pitchFamily="18" charset="0"/>
              <a:cs typeface="Times New Roman" pitchFamily="18" charset="0"/>
            </a:endParaRPr>
          </a:p>
          <a:p>
            <a:pPr algn="ctr">
              <a:defRPr/>
            </a:pPr>
            <a:r>
              <a:rPr lang="fr-FR" sz="1200" dirty="0">
                <a:solidFill>
                  <a:schemeClr val="tx2">
                    <a:lumMod val="75000"/>
                  </a:schemeClr>
                </a:solidFill>
                <a:latin typeface="Times New Roman" pitchFamily="18" charset="0"/>
                <a:cs typeface="Times New Roman" pitchFamily="18" charset="0"/>
              </a:rPr>
              <a:t>HSE Policy</a:t>
            </a:r>
          </a:p>
          <a:p>
            <a:pPr algn="ctr">
              <a:defRPr/>
            </a:pPr>
            <a:endParaRPr lang="en-GB" sz="1200" dirty="0">
              <a:solidFill>
                <a:schemeClr val="tx2">
                  <a:lumMod val="75000"/>
                </a:schemeClr>
              </a:solidFill>
              <a:latin typeface="Times New Roman" pitchFamily="18" charset="0"/>
              <a:cs typeface="Times New Roman" pitchFamily="18" charset="0"/>
            </a:endParaRPr>
          </a:p>
        </p:txBody>
      </p:sp>
      <p:cxnSp>
        <p:nvCxnSpPr>
          <p:cNvPr id="15" name="Connecteur droit avec flèche 14"/>
          <p:cNvCxnSpPr/>
          <p:nvPr/>
        </p:nvCxnSpPr>
        <p:spPr>
          <a:xfrm flipV="1">
            <a:off x="3347864" y="2492896"/>
            <a:ext cx="214312" cy="4763"/>
          </a:xfrm>
          <a:prstGeom prst="straightConnector1">
            <a:avLst/>
          </a:prstGeom>
          <a:ln>
            <a:solidFill>
              <a:srgbClr val="3366CC"/>
            </a:solidFill>
            <a:tailEnd type="arrow"/>
          </a:ln>
        </p:spPr>
        <p:style>
          <a:lnRef idx="1">
            <a:schemeClr val="accent1"/>
          </a:lnRef>
          <a:fillRef idx="0">
            <a:schemeClr val="accent1"/>
          </a:fillRef>
          <a:effectRef idx="0">
            <a:schemeClr val="accent1"/>
          </a:effectRef>
          <a:fontRef idx="minor">
            <a:schemeClr val="tx1"/>
          </a:fontRef>
        </p:style>
      </p:cxnSp>
      <p:sp>
        <p:nvSpPr>
          <p:cNvPr id="25" name="ZoneTexte 24"/>
          <p:cNvSpPr txBox="1"/>
          <p:nvPr/>
        </p:nvSpPr>
        <p:spPr>
          <a:xfrm>
            <a:off x="2699278" y="3571875"/>
            <a:ext cx="1197507" cy="646331"/>
          </a:xfrm>
          <a:prstGeom prst="rect">
            <a:avLst/>
          </a:prstGeom>
          <a:ln>
            <a:solidFill>
              <a:srgbClr val="3366CC"/>
            </a:solidFill>
          </a:ln>
        </p:spPr>
        <p:style>
          <a:lnRef idx="1">
            <a:schemeClr val="dk1"/>
          </a:lnRef>
          <a:fillRef idx="2">
            <a:schemeClr val="dk1"/>
          </a:fillRef>
          <a:effectRef idx="1">
            <a:schemeClr val="dk1"/>
          </a:effectRef>
          <a:fontRef idx="minor">
            <a:schemeClr val="dk1"/>
          </a:fontRef>
        </p:style>
        <p:txBody>
          <a:bodyPr wrap="none">
            <a:spAutoFit/>
          </a:bodyPr>
          <a:lstStyle/>
          <a:p>
            <a:pPr algn="ctr">
              <a:defRPr/>
            </a:pPr>
            <a:r>
              <a:rPr lang="fr-FR" sz="1200" dirty="0" err="1">
                <a:solidFill>
                  <a:schemeClr val="tx2">
                    <a:lumMod val="75000"/>
                  </a:schemeClr>
                </a:solidFill>
                <a:latin typeface="Times New Roman" pitchFamily="18" charset="0"/>
                <a:cs typeface="Times New Roman" pitchFamily="18" charset="0"/>
              </a:rPr>
              <a:t>Risk</a:t>
            </a:r>
            <a:endParaRPr lang="en-GB" sz="1200" dirty="0">
              <a:solidFill>
                <a:schemeClr val="tx2">
                  <a:lumMod val="75000"/>
                </a:schemeClr>
              </a:solidFill>
              <a:latin typeface="Times New Roman" pitchFamily="18" charset="0"/>
              <a:cs typeface="Times New Roman" pitchFamily="18" charset="0"/>
            </a:endParaRPr>
          </a:p>
          <a:p>
            <a:pPr algn="ctr">
              <a:defRPr/>
            </a:pPr>
            <a:r>
              <a:rPr lang="en-GB" sz="1200" dirty="0">
                <a:solidFill>
                  <a:schemeClr val="tx2">
                    <a:lumMod val="75000"/>
                  </a:schemeClr>
                </a:solidFill>
                <a:latin typeface="Times New Roman" pitchFamily="18" charset="0"/>
                <a:cs typeface="Times New Roman" pitchFamily="18" charset="0"/>
              </a:rPr>
              <a:t>Identification</a:t>
            </a:r>
          </a:p>
          <a:p>
            <a:pPr algn="ctr">
              <a:defRPr/>
            </a:pPr>
            <a:r>
              <a:rPr lang="en-GB" sz="1200" dirty="0">
                <a:solidFill>
                  <a:schemeClr val="tx2">
                    <a:lumMod val="75000"/>
                  </a:schemeClr>
                </a:solidFill>
                <a:latin typeface="Times New Roman" pitchFamily="18" charset="0"/>
                <a:cs typeface="Times New Roman" pitchFamily="18" charset="0"/>
              </a:rPr>
              <a:t>&amp; measurement</a:t>
            </a:r>
            <a:endParaRPr lang="fr-FR" sz="1200" dirty="0">
              <a:solidFill>
                <a:schemeClr val="tx2">
                  <a:lumMod val="75000"/>
                </a:schemeClr>
              </a:solidFill>
              <a:latin typeface="Times New Roman" pitchFamily="18" charset="0"/>
              <a:cs typeface="Times New Roman" pitchFamily="18" charset="0"/>
            </a:endParaRPr>
          </a:p>
        </p:txBody>
      </p:sp>
      <p:cxnSp>
        <p:nvCxnSpPr>
          <p:cNvPr id="27" name="Connecteur droit avec flèche 26"/>
          <p:cNvCxnSpPr/>
          <p:nvPr/>
        </p:nvCxnSpPr>
        <p:spPr>
          <a:xfrm>
            <a:off x="2357438" y="3929063"/>
            <a:ext cx="285750" cy="1587"/>
          </a:xfrm>
          <a:prstGeom prst="straightConnector1">
            <a:avLst/>
          </a:prstGeom>
          <a:ln>
            <a:solidFill>
              <a:srgbClr val="3366CC"/>
            </a:solidFill>
            <a:tailEnd type="arrow"/>
          </a:ln>
        </p:spPr>
        <p:style>
          <a:lnRef idx="1">
            <a:schemeClr val="accent1"/>
          </a:lnRef>
          <a:fillRef idx="0">
            <a:schemeClr val="accent1"/>
          </a:fillRef>
          <a:effectRef idx="0">
            <a:schemeClr val="accent1"/>
          </a:effectRef>
          <a:fontRef idx="minor">
            <a:schemeClr val="tx1"/>
          </a:fontRef>
        </p:style>
      </p:cxnSp>
      <p:sp>
        <p:nvSpPr>
          <p:cNvPr id="35" name="ZoneTexte 34"/>
          <p:cNvSpPr txBox="1"/>
          <p:nvPr/>
        </p:nvSpPr>
        <p:spPr>
          <a:xfrm>
            <a:off x="6500812" y="3429000"/>
            <a:ext cx="1959619" cy="276999"/>
          </a:xfrm>
          <a:prstGeom prst="rect">
            <a:avLst/>
          </a:prstGeom>
          <a:ln>
            <a:solidFill>
              <a:srgbClr val="3366CC"/>
            </a:solidFill>
          </a:ln>
        </p:spPr>
        <p:style>
          <a:lnRef idx="1">
            <a:schemeClr val="dk1"/>
          </a:lnRef>
          <a:fillRef idx="2">
            <a:schemeClr val="dk1"/>
          </a:fillRef>
          <a:effectRef idx="1">
            <a:schemeClr val="dk1"/>
          </a:effectRef>
          <a:fontRef idx="minor">
            <a:schemeClr val="dk1"/>
          </a:fontRef>
        </p:style>
        <p:txBody>
          <a:bodyPr wrap="square">
            <a:spAutoFit/>
          </a:bodyPr>
          <a:lstStyle/>
          <a:p>
            <a:pPr>
              <a:defRPr/>
            </a:pPr>
            <a:r>
              <a:rPr lang="en-GB" sz="1200">
                <a:solidFill>
                  <a:schemeClr val="tx2">
                    <a:lumMod val="75000"/>
                  </a:schemeClr>
                </a:solidFill>
                <a:latin typeface="Times New Roman" pitchFamily="18" charset="0"/>
                <a:cs typeface="Times New Roman" pitchFamily="18" charset="0"/>
              </a:rPr>
              <a:t>Communication, training..</a:t>
            </a:r>
          </a:p>
        </p:txBody>
      </p:sp>
      <p:cxnSp>
        <p:nvCxnSpPr>
          <p:cNvPr id="37" name="Connecteur droit avec flèche 36"/>
          <p:cNvCxnSpPr/>
          <p:nvPr/>
        </p:nvCxnSpPr>
        <p:spPr>
          <a:xfrm>
            <a:off x="3929063" y="3857625"/>
            <a:ext cx="215900" cy="1588"/>
          </a:xfrm>
          <a:prstGeom prst="straightConnector1">
            <a:avLst/>
          </a:prstGeom>
          <a:ln>
            <a:solidFill>
              <a:srgbClr val="3366CC"/>
            </a:solidFill>
            <a:tailEnd type="arrow"/>
          </a:ln>
        </p:spPr>
        <p:style>
          <a:lnRef idx="1">
            <a:schemeClr val="accent1"/>
          </a:lnRef>
          <a:fillRef idx="0">
            <a:schemeClr val="accent1"/>
          </a:fillRef>
          <a:effectRef idx="0">
            <a:schemeClr val="accent1"/>
          </a:effectRef>
          <a:fontRef idx="minor">
            <a:schemeClr val="tx1"/>
          </a:fontRef>
        </p:style>
      </p:cxnSp>
      <p:sp>
        <p:nvSpPr>
          <p:cNvPr id="38" name="Rectangle à coins arrondis 37"/>
          <p:cNvSpPr/>
          <p:nvPr/>
        </p:nvSpPr>
        <p:spPr>
          <a:xfrm>
            <a:off x="285750" y="1571625"/>
            <a:ext cx="5214938" cy="1570038"/>
          </a:xfrm>
          <a:prstGeom prst="roundRect">
            <a:avLst/>
          </a:prstGeom>
          <a:noFill/>
          <a:ln>
            <a:solidFill>
              <a:srgbClr val="3366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200">
              <a:solidFill>
                <a:schemeClr val="tx2">
                  <a:lumMod val="75000"/>
                </a:schemeClr>
              </a:solidFill>
              <a:latin typeface="Times New Roman" pitchFamily="18" charset="0"/>
              <a:cs typeface="Times New Roman" pitchFamily="18" charset="0"/>
            </a:endParaRPr>
          </a:p>
        </p:txBody>
      </p:sp>
      <p:sp>
        <p:nvSpPr>
          <p:cNvPr id="39" name="Rectangle à coins arrondis 38"/>
          <p:cNvSpPr/>
          <p:nvPr/>
        </p:nvSpPr>
        <p:spPr>
          <a:xfrm>
            <a:off x="1258888" y="3357562"/>
            <a:ext cx="7489576" cy="1151557"/>
          </a:xfrm>
          <a:prstGeom prst="roundRect">
            <a:avLst/>
          </a:prstGeom>
          <a:noFill/>
          <a:ln>
            <a:solidFill>
              <a:srgbClr val="3366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200">
              <a:solidFill>
                <a:schemeClr val="tx2">
                  <a:lumMod val="75000"/>
                </a:schemeClr>
              </a:solidFill>
              <a:latin typeface="Times New Roman" pitchFamily="18" charset="0"/>
              <a:cs typeface="Times New Roman" pitchFamily="18" charset="0"/>
            </a:endParaRPr>
          </a:p>
        </p:txBody>
      </p:sp>
      <p:sp>
        <p:nvSpPr>
          <p:cNvPr id="41" name="ZoneTexte 40"/>
          <p:cNvSpPr txBox="1"/>
          <p:nvPr/>
        </p:nvSpPr>
        <p:spPr>
          <a:xfrm>
            <a:off x="3348038" y="5013325"/>
            <a:ext cx="2225289" cy="276999"/>
          </a:xfrm>
          <a:prstGeom prst="rect">
            <a:avLst/>
          </a:prstGeom>
        </p:spPr>
        <p:style>
          <a:lnRef idx="1">
            <a:schemeClr val="dk1"/>
          </a:lnRef>
          <a:fillRef idx="2">
            <a:schemeClr val="dk1"/>
          </a:fillRef>
          <a:effectRef idx="1">
            <a:schemeClr val="dk1"/>
          </a:effectRef>
          <a:fontRef idx="minor">
            <a:schemeClr val="dk1"/>
          </a:fontRef>
        </p:style>
        <p:txBody>
          <a:bodyPr wrap="none">
            <a:spAutoFit/>
          </a:bodyPr>
          <a:lstStyle/>
          <a:p>
            <a:pPr>
              <a:defRPr/>
            </a:pPr>
            <a:r>
              <a:rPr lang="en-GB" sz="1200" dirty="0">
                <a:solidFill>
                  <a:schemeClr val="tx2">
                    <a:lumMod val="75000"/>
                  </a:schemeClr>
                </a:solidFill>
                <a:latin typeface="Times New Roman" pitchFamily="18" charset="0"/>
                <a:cs typeface="Times New Roman" pitchFamily="18" charset="0"/>
              </a:rPr>
              <a:t>Motivation, </a:t>
            </a:r>
            <a:r>
              <a:rPr lang="en-GB" sz="1200" dirty="0" smtClean="0">
                <a:solidFill>
                  <a:schemeClr val="tx2">
                    <a:lumMod val="75000"/>
                  </a:schemeClr>
                </a:solidFill>
                <a:latin typeface="Times New Roman" pitchFamily="18" charset="0"/>
                <a:cs typeface="Times New Roman" pitchFamily="18" charset="0"/>
              </a:rPr>
              <a:t>incentives, sanctions</a:t>
            </a:r>
            <a:endParaRPr lang="en-GB" sz="1200" dirty="0">
              <a:solidFill>
                <a:schemeClr val="tx2">
                  <a:lumMod val="75000"/>
                </a:schemeClr>
              </a:solidFill>
              <a:latin typeface="Times New Roman" pitchFamily="18" charset="0"/>
              <a:cs typeface="Times New Roman" pitchFamily="18" charset="0"/>
            </a:endParaRPr>
          </a:p>
        </p:txBody>
      </p:sp>
      <p:sp>
        <p:nvSpPr>
          <p:cNvPr id="48" name="Rectangle à coins arrondis 47"/>
          <p:cNvSpPr/>
          <p:nvPr/>
        </p:nvSpPr>
        <p:spPr>
          <a:xfrm>
            <a:off x="3203574" y="4797425"/>
            <a:ext cx="2520553" cy="719138"/>
          </a:xfrm>
          <a:prstGeom prst="roundRect">
            <a:avLst/>
          </a:prstGeom>
          <a:noFill/>
          <a:ln w="57150">
            <a:solidFill>
              <a:srgbClr val="3366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chemeClr val="tx2">
                  <a:lumMod val="75000"/>
                </a:schemeClr>
              </a:solidFill>
              <a:latin typeface="Times New Roman" pitchFamily="18" charset="0"/>
              <a:cs typeface="Times New Roman" pitchFamily="18" charset="0"/>
            </a:endParaRPr>
          </a:p>
        </p:txBody>
      </p:sp>
      <p:sp>
        <p:nvSpPr>
          <p:cNvPr id="49" name="ZoneTexte 48"/>
          <p:cNvSpPr txBox="1"/>
          <p:nvPr/>
        </p:nvSpPr>
        <p:spPr>
          <a:xfrm>
            <a:off x="5359400" y="6073775"/>
            <a:ext cx="2616422" cy="338554"/>
          </a:xfrm>
          <a:prstGeom prst="rect">
            <a:avLst/>
          </a:prstGeom>
          <a:ln>
            <a:solidFill>
              <a:srgbClr val="3366CC"/>
            </a:solidFill>
          </a:ln>
        </p:spPr>
        <p:style>
          <a:lnRef idx="1">
            <a:schemeClr val="dk1"/>
          </a:lnRef>
          <a:fillRef idx="2">
            <a:schemeClr val="dk1"/>
          </a:fillRef>
          <a:effectRef idx="1">
            <a:schemeClr val="dk1"/>
          </a:effectRef>
          <a:fontRef idx="minor">
            <a:schemeClr val="dk1"/>
          </a:fontRef>
        </p:style>
        <p:txBody>
          <a:bodyPr wrap="none">
            <a:spAutoFit/>
          </a:bodyPr>
          <a:lstStyle/>
          <a:p>
            <a:pPr>
              <a:defRPr/>
            </a:pPr>
            <a:r>
              <a:rPr lang="en-GB" sz="1600" b="1" dirty="0">
                <a:solidFill>
                  <a:schemeClr val="tx2">
                    <a:lumMod val="75000"/>
                  </a:schemeClr>
                </a:solidFill>
                <a:latin typeface="Times New Roman" pitchFamily="18" charset="0"/>
                <a:cs typeface="Times New Roman" pitchFamily="18" charset="0"/>
              </a:rPr>
              <a:t>Effective Risk Management</a:t>
            </a:r>
          </a:p>
        </p:txBody>
      </p:sp>
      <p:sp>
        <p:nvSpPr>
          <p:cNvPr id="50" name="Rectangle à coins arrondis 49"/>
          <p:cNvSpPr/>
          <p:nvPr/>
        </p:nvSpPr>
        <p:spPr>
          <a:xfrm>
            <a:off x="5214938" y="5929313"/>
            <a:ext cx="2952750" cy="720725"/>
          </a:xfrm>
          <a:prstGeom prst="roundRect">
            <a:avLst/>
          </a:prstGeom>
          <a:noFill/>
          <a:ln>
            <a:solidFill>
              <a:srgbClr val="3366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chemeClr val="tx2">
                  <a:lumMod val="75000"/>
                </a:schemeClr>
              </a:solidFill>
              <a:latin typeface="Times New Roman" pitchFamily="18" charset="0"/>
              <a:cs typeface="Times New Roman" pitchFamily="18" charset="0"/>
            </a:endParaRPr>
          </a:p>
        </p:txBody>
      </p:sp>
      <p:sp>
        <p:nvSpPr>
          <p:cNvPr id="55" name="Flèche à angle droit 54"/>
          <p:cNvSpPr/>
          <p:nvPr/>
        </p:nvSpPr>
        <p:spPr>
          <a:xfrm rot="5400000">
            <a:off x="569913" y="3359150"/>
            <a:ext cx="504825" cy="358775"/>
          </a:xfrm>
          <a:prstGeom prst="bentUp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200">
              <a:solidFill>
                <a:schemeClr val="tx2">
                  <a:lumMod val="75000"/>
                </a:schemeClr>
              </a:solidFill>
              <a:latin typeface="Times New Roman" pitchFamily="18" charset="0"/>
              <a:cs typeface="Times New Roman" pitchFamily="18" charset="0"/>
            </a:endParaRPr>
          </a:p>
        </p:txBody>
      </p:sp>
      <p:sp>
        <p:nvSpPr>
          <p:cNvPr id="56" name="Flèche à angle droit 55"/>
          <p:cNvSpPr/>
          <p:nvPr/>
        </p:nvSpPr>
        <p:spPr>
          <a:xfrm rot="5400000">
            <a:off x="2483644" y="4725194"/>
            <a:ext cx="504825" cy="360363"/>
          </a:xfrm>
          <a:prstGeom prst="bentUpArrow">
            <a:avLst/>
          </a:prstGeom>
          <a:solidFill>
            <a:schemeClr val="accent2"/>
          </a:solidFill>
          <a:ln>
            <a:solidFill>
              <a:srgbClr val="3366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200">
              <a:solidFill>
                <a:schemeClr val="tx2">
                  <a:lumMod val="75000"/>
                </a:schemeClr>
              </a:solidFill>
              <a:latin typeface="Times New Roman" pitchFamily="18" charset="0"/>
              <a:cs typeface="Times New Roman" pitchFamily="18" charset="0"/>
            </a:endParaRPr>
          </a:p>
        </p:txBody>
      </p:sp>
      <p:sp>
        <p:nvSpPr>
          <p:cNvPr id="57" name="Flèche à angle droit 56"/>
          <p:cNvSpPr/>
          <p:nvPr/>
        </p:nvSpPr>
        <p:spPr>
          <a:xfrm rot="5400000">
            <a:off x="4566444" y="5930106"/>
            <a:ext cx="504825" cy="360363"/>
          </a:xfrm>
          <a:prstGeom prst="bentUp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chemeClr val="tx2">
                  <a:lumMod val="75000"/>
                </a:schemeClr>
              </a:solidFill>
              <a:latin typeface="Times New Roman" pitchFamily="18" charset="0"/>
              <a:cs typeface="Times New Roman" pitchFamily="18" charset="0"/>
            </a:endParaRPr>
          </a:p>
        </p:txBody>
      </p:sp>
      <p:sp>
        <p:nvSpPr>
          <p:cNvPr id="32" name="ZoneTexte 9"/>
          <p:cNvSpPr txBox="1"/>
          <p:nvPr/>
        </p:nvSpPr>
        <p:spPr>
          <a:xfrm>
            <a:off x="6516216" y="3789040"/>
            <a:ext cx="1959619" cy="276999"/>
          </a:xfrm>
          <a:prstGeom prst="rect">
            <a:avLst/>
          </a:prstGeom>
          <a:ln>
            <a:solidFill>
              <a:srgbClr val="3366CC"/>
            </a:solidFill>
          </a:ln>
        </p:spPr>
        <p:style>
          <a:lnRef idx="1">
            <a:schemeClr val="dk1"/>
          </a:lnRef>
          <a:fillRef idx="2">
            <a:schemeClr val="dk1"/>
          </a:fillRef>
          <a:effectRef idx="1">
            <a:schemeClr val="dk1"/>
          </a:effectRef>
          <a:fontRef idx="minor">
            <a:schemeClr val="dk1"/>
          </a:fontRef>
        </p:style>
        <p:txBody>
          <a:bodyPr wrap="square">
            <a:spAutoFit/>
          </a:bodyPr>
          <a:lstStyle/>
          <a:p>
            <a:pPr algn="ctr">
              <a:defRPr/>
            </a:pPr>
            <a:r>
              <a:rPr lang="en-GB" sz="1200" dirty="0">
                <a:solidFill>
                  <a:schemeClr val="tx2">
                    <a:lumMod val="75000"/>
                  </a:schemeClr>
                </a:solidFill>
                <a:latin typeface="Times New Roman" pitchFamily="18" charset="0"/>
                <a:cs typeface="Times New Roman" pitchFamily="18" charset="0"/>
              </a:rPr>
              <a:t>Risk control system </a:t>
            </a:r>
          </a:p>
        </p:txBody>
      </p:sp>
      <p:sp>
        <p:nvSpPr>
          <p:cNvPr id="10263" name="TextBox 29"/>
          <p:cNvSpPr txBox="1">
            <a:spLocks noChangeArrowheads="1"/>
          </p:cNvSpPr>
          <p:nvPr/>
        </p:nvSpPr>
        <p:spPr bwMode="auto">
          <a:xfrm>
            <a:off x="3286125" y="5500688"/>
            <a:ext cx="1531938" cy="369887"/>
          </a:xfrm>
          <a:prstGeom prst="rect">
            <a:avLst/>
          </a:prstGeom>
          <a:noFill/>
          <a:ln w="9525">
            <a:noFill/>
            <a:miter lim="800000"/>
            <a:headEnd/>
            <a:tailEnd/>
          </a:ln>
        </p:spPr>
        <p:txBody>
          <a:bodyPr wrap="none">
            <a:spAutoFit/>
          </a:bodyPr>
          <a:lstStyle/>
          <a:p>
            <a:r>
              <a:rPr lang="en-GB" sz="1800" b="1" i="1">
                <a:solidFill>
                  <a:schemeClr val="tx2">
                    <a:lumMod val="75000"/>
                  </a:schemeClr>
                </a:solidFill>
                <a:latin typeface="Times New Roman" pitchFamily="18" charset="0"/>
                <a:cs typeface="Times New Roman" pitchFamily="18" charset="0"/>
              </a:rPr>
              <a:t>The weak link</a:t>
            </a:r>
          </a:p>
        </p:txBody>
      </p:sp>
      <p:sp>
        <p:nvSpPr>
          <p:cNvPr id="10264" name="TextBox 35"/>
          <p:cNvSpPr txBox="1">
            <a:spLocks noChangeArrowheads="1"/>
          </p:cNvSpPr>
          <p:nvPr/>
        </p:nvSpPr>
        <p:spPr bwMode="auto">
          <a:xfrm>
            <a:off x="5572125" y="2857500"/>
            <a:ext cx="2323072" cy="461665"/>
          </a:xfrm>
          <a:prstGeom prst="rect">
            <a:avLst/>
          </a:prstGeom>
          <a:noFill/>
          <a:ln w="9525">
            <a:noFill/>
            <a:miter lim="800000"/>
            <a:headEnd/>
            <a:tailEnd/>
          </a:ln>
        </p:spPr>
        <p:txBody>
          <a:bodyPr wrap="none">
            <a:spAutoFit/>
          </a:bodyPr>
          <a:lstStyle/>
          <a:p>
            <a:pPr>
              <a:defRPr/>
            </a:pPr>
            <a:r>
              <a:rPr lang="en-GB" sz="2400" b="1" dirty="0">
                <a:solidFill>
                  <a:schemeClr val="tx2">
                    <a:lumMod val="75000"/>
                  </a:schemeClr>
                </a:solidFill>
                <a:latin typeface="Times New Roman" pitchFamily="18" charset="0"/>
                <a:cs typeface="Times New Roman" pitchFamily="18" charset="0"/>
              </a:rPr>
              <a:t>COMPLIANCE</a:t>
            </a:r>
          </a:p>
        </p:txBody>
      </p:sp>
      <p:sp>
        <p:nvSpPr>
          <p:cNvPr id="44" name="ZoneTexte 9"/>
          <p:cNvSpPr txBox="1"/>
          <p:nvPr/>
        </p:nvSpPr>
        <p:spPr>
          <a:xfrm>
            <a:off x="3643313" y="1857375"/>
            <a:ext cx="1625600" cy="276225"/>
          </a:xfrm>
          <a:prstGeom prst="rect">
            <a:avLst/>
          </a:prstGeom>
          <a:ln>
            <a:solidFill>
              <a:srgbClr val="3366CC"/>
            </a:solidFill>
          </a:ln>
        </p:spPr>
        <p:style>
          <a:lnRef idx="1">
            <a:schemeClr val="dk1"/>
          </a:lnRef>
          <a:fillRef idx="2">
            <a:schemeClr val="dk1"/>
          </a:fillRef>
          <a:effectRef idx="1">
            <a:schemeClr val="dk1"/>
          </a:effectRef>
          <a:fontRef idx="minor">
            <a:schemeClr val="dk1"/>
          </a:fontRef>
        </p:style>
        <p:txBody>
          <a:bodyPr wrap="none">
            <a:spAutoFit/>
          </a:bodyPr>
          <a:lstStyle/>
          <a:p>
            <a:pPr>
              <a:defRPr/>
            </a:pPr>
            <a:r>
              <a:rPr lang="en-GB" sz="1200">
                <a:solidFill>
                  <a:schemeClr val="tx2">
                    <a:lumMod val="75000"/>
                  </a:schemeClr>
                </a:solidFill>
                <a:latin typeface="Times New Roman" pitchFamily="18" charset="0"/>
                <a:cs typeface="Times New Roman" pitchFamily="18" charset="0"/>
              </a:rPr>
              <a:t>Financial security rules</a:t>
            </a:r>
          </a:p>
        </p:txBody>
      </p:sp>
      <p:cxnSp>
        <p:nvCxnSpPr>
          <p:cNvPr id="45" name="Connecteur droit avec flèche 14"/>
          <p:cNvCxnSpPr/>
          <p:nvPr/>
        </p:nvCxnSpPr>
        <p:spPr>
          <a:xfrm flipV="1">
            <a:off x="3214688" y="2000250"/>
            <a:ext cx="214312" cy="4763"/>
          </a:xfrm>
          <a:prstGeom prst="straightConnector1">
            <a:avLst/>
          </a:prstGeom>
          <a:ln>
            <a:solidFill>
              <a:srgbClr val="3366CC"/>
            </a:solidFill>
            <a:tailEnd type="arrow"/>
          </a:ln>
        </p:spPr>
        <p:style>
          <a:lnRef idx="1">
            <a:schemeClr val="accent1"/>
          </a:lnRef>
          <a:fillRef idx="0">
            <a:schemeClr val="accent1"/>
          </a:fillRef>
          <a:effectRef idx="0">
            <a:schemeClr val="accent1"/>
          </a:effectRef>
          <a:fontRef idx="minor">
            <a:schemeClr val="tx1"/>
          </a:fontRef>
        </p:style>
      </p:cxnSp>
      <p:sp>
        <p:nvSpPr>
          <p:cNvPr id="33" name="ZoneTexte 24"/>
          <p:cNvSpPr txBox="1"/>
          <p:nvPr/>
        </p:nvSpPr>
        <p:spPr>
          <a:xfrm>
            <a:off x="4214813" y="3500438"/>
            <a:ext cx="1643062" cy="830262"/>
          </a:xfrm>
          <a:prstGeom prst="rect">
            <a:avLst/>
          </a:prstGeom>
          <a:ln>
            <a:solidFill>
              <a:srgbClr val="3366CC"/>
            </a:solidFill>
          </a:ln>
        </p:spPr>
        <p:style>
          <a:lnRef idx="1">
            <a:schemeClr val="dk1"/>
          </a:lnRef>
          <a:fillRef idx="2">
            <a:schemeClr val="dk1"/>
          </a:fillRef>
          <a:effectRef idx="1">
            <a:schemeClr val="dk1"/>
          </a:effectRef>
          <a:fontRef idx="minor">
            <a:schemeClr val="dk1"/>
          </a:fontRef>
        </p:style>
        <p:txBody>
          <a:bodyPr>
            <a:spAutoFit/>
          </a:bodyPr>
          <a:lstStyle/>
          <a:p>
            <a:pPr algn="ctr">
              <a:defRPr/>
            </a:pPr>
            <a:r>
              <a:rPr lang="en-GB" sz="1200" dirty="0">
                <a:solidFill>
                  <a:schemeClr val="tx2">
                    <a:lumMod val="75000"/>
                  </a:schemeClr>
                </a:solidFill>
                <a:latin typeface="Times New Roman" pitchFamily="18" charset="0"/>
                <a:cs typeface="Times New Roman" pitchFamily="18" charset="0"/>
              </a:rPr>
              <a:t>Risk mitigation</a:t>
            </a:r>
          </a:p>
          <a:p>
            <a:pPr algn="ctr">
              <a:defRPr/>
            </a:pPr>
            <a:r>
              <a:rPr lang="en-GB" sz="1200" dirty="0">
                <a:solidFill>
                  <a:schemeClr val="tx2">
                    <a:lumMod val="75000"/>
                  </a:schemeClr>
                </a:solidFill>
                <a:latin typeface="Times New Roman" pitchFamily="18" charset="0"/>
                <a:cs typeface="Times New Roman" pitchFamily="18" charset="0"/>
              </a:rPr>
              <a:t>(procedures, safety equipments, risk transfer)</a:t>
            </a:r>
          </a:p>
        </p:txBody>
      </p:sp>
      <p:cxnSp>
        <p:nvCxnSpPr>
          <p:cNvPr id="34" name="Connecteur droit avec flèche 36"/>
          <p:cNvCxnSpPr/>
          <p:nvPr/>
        </p:nvCxnSpPr>
        <p:spPr>
          <a:xfrm>
            <a:off x="6000750" y="3857625"/>
            <a:ext cx="215900" cy="1588"/>
          </a:xfrm>
          <a:prstGeom prst="straightConnector1">
            <a:avLst/>
          </a:prstGeom>
          <a:ln>
            <a:solidFill>
              <a:srgbClr val="3366CC"/>
            </a:solidFill>
            <a:tailEnd type="arrow"/>
          </a:ln>
        </p:spPr>
        <p:style>
          <a:lnRef idx="1">
            <a:schemeClr val="accent1"/>
          </a:lnRef>
          <a:fillRef idx="0">
            <a:schemeClr val="accent1"/>
          </a:fillRef>
          <a:effectRef idx="0">
            <a:schemeClr val="accent1"/>
          </a:effectRef>
          <a:fontRef idx="minor">
            <a:schemeClr val="tx1"/>
          </a:fontRef>
        </p:style>
      </p:cxnSp>
      <p:sp>
        <p:nvSpPr>
          <p:cNvPr id="10269" name="TextBox 35"/>
          <p:cNvSpPr txBox="1">
            <a:spLocks noChangeArrowheads="1"/>
          </p:cNvSpPr>
          <p:nvPr/>
        </p:nvSpPr>
        <p:spPr bwMode="auto">
          <a:xfrm>
            <a:off x="357188" y="5072063"/>
            <a:ext cx="2216056" cy="461665"/>
          </a:xfrm>
          <a:prstGeom prst="rect">
            <a:avLst/>
          </a:prstGeom>
          <a:noFill/>
          <a:ln w="9525">
            <a:noFill/>
            <a:miter lim="800000"/>
            <a:headEnd/>
            <a:tailEnd/>
          </a:ln>
        </p:spPr>
        <p:txBody>
          <a:bodyPr wrap="none">
            <a:spAutoFit/>
          </a:bodyPr>
          <a:lstStyle/>
          <a:p>
            <a:pPr>
              <a:defRPr/>
            </a:pPr>
            <a:r>
              <a:rPr lang="en-GB" sz="2400" b="1" dirty="0">
                <a:solidFill>
                  <a:schemeClr val="tx2">
                    <a:lumMod val="75000"/>
                  </a:schemeClr>
                </a:solidFill>
                <a:latin typeface="Times New Roman" pitchFamily="18" charset="0"/>
                <a:cs typeface="Times New Roman" pitchFamily="18" charset="0"/>
              </a:rPr>
              <a:t>BEHAVIOURS</a:t>
            </a:r>
          </a:p>
        </p:txBody>
      </p:sp>
      <p:sp>
        <p:nvSpPr>
          <p:cNvPr id="10270" name="TextBox 35"/>
          <p:cNvSpPr txBox="1">
            <a:spLocks noChangeArrowheads="1"/>
          </p:cNvSpPr>
          <p:nvPr/>
        </p:nvSpPr>
        <p:spPr bwMode="auto">
          <a:xfrm>
            <a:off x="357188" y="1000125"/>
            <a:ext cx="6818533" cy="461665"/>
          </a:xfrm>
          <a:prstGeom prst="rect">
            <a:avLst/>
          </a:prstGeom>
          <a:noFill/>
          <a:ln w="9525">
            <a:noFill/>
            <a:miter lim="800000"/>
            <a:headEnd/>
            <a:tailEnd/>
          </a:ln>
        </p:spPr>
        <p:txBody>
          <a:bodyPr wrap="none">
            <a:spAutoFit/>
          </a:bodyPr>
          <a:lstStyle/>
          <a:p>
            <a:pPr>
              <a:defRPr/>
            </a:pPr>
            <a:r>
              <a:rPr lang="en-GB" sz="2400" b="1" dirty="0">
                <a:solidFill>
                  <a:schemeClr val="tx2">
                    <a:lumMod val="75000"/>
                  </a:schemeClr>
                </a:solidFill>
                <a:latin typeface="Times New Roman" pitchFamily="18" charset="0"/>
                <a:cs typeface="Times New Roman" pitchFamily="18" charset="0"/>
              </a:rPr>
              <a:t>EXTERNAL </a:t>
            </a:r>
            <a:r>
              <a:rPr lang="en-GB" sz="2400" b="1" dirty="0" smtClean="0">
                <a:solidFill>
                  <a:schemeClr val="tx2">
                    <a:lumMod val="75000"/>
                  </a:schemeClr>
                </a:solidFill>
                <a:latin typeface="Times New Roman" pitchFamily="18" charset="0"/>
                <a:cs typeface="Times New Roman" pitchFamily="18" charset="0"/>
              </a:rPr>
              <a:t>CONSTRAINTS &amp; GOVERNANCE</a:t>
            </a:r>
            <a:endParaRPr lang="en-GB" sz="2400" b="1" dirty="0">
              <a:solidFill>
                <a:schemeClr val="tx2">
                  <a:lumMod val="75000"/>
                </a:schemeClr>
              </a:solidFill>
              <a:latin typeface="Times New Roman" pitchFamily="18" charset="0"/>
              <a:cs typeface="Times New Roman" pitchFamily="18" charset="0"/>
            </a:endParaRPr>
          </a:p>
        </p:txBody>
      </p:sp>
      <p:sp>
        <p:nvSpPr>
          <p:cNvPr id="30" name="ZoneTexte 9"/>
          <p:cNvSpPr txBox="1"/>
          <p:nvPr/>
        </p:nvSpPr>
        <p:spPr>
          <a:xfrm>
            <a:off x="6516216" y="4149080"/>
            <a:ext cx="1959619" cy="276999"/>
          </a:xfrm>
          <a:prstGeom prst="rect">
            <a:avLst/>
          </a:prstGeom>
          <a:ln>
            <a:solidFill>
              <a:srgbClr val="3366CC"/>
            </a:solidFill>
          </a:ln>
        </p:spPr>
        <p:style>
          <a:lnRef idx="1">
            <a:schemeClr val="dk1"/>
          </a:lnRef>
          <a:fillRef idx="2">
            <a:schemeClr val="dk1"/>
          </a:fillRef>
          <a:effectRef idx="1">
            <a:schemeClr val="dk1"/>
          </a:effectRef>
          <a:fontRef idx="minor">
            <a:schemeClr val="dk1"/>
          </a:fontRef>
        </p:style>
        <p:txBody>
          <a:bodyPr wrap="square">
            <a:spAutoFit/>
          </a:bodyPr>
          <a:lstStyle/>
          <a:p>
            <a:pPr algn="ctr">
              <a:defRPr/>
            </a:pPr>
            <a:r>
              <a:rPr lang="en-GB" sz="1200" dirty="0" smtClean="0">
                <a:solidFill>
                  <a:schemeClr val="tx2">
                    <a:lumMod val="75000"/>
                  </a:schemeClr>
                </a:solidFill>
                <a:latin typeface="Times New Roman" pitchFamily="18" charset="0"/>
                <a:cs typeface="Times New Roman" pitchFamily="18" charset="0"/>
              </a:rPr>
              <a:t>Reporting </a:t>
            </a:r>
            <a:endParaRPr lang="en-GB" sz="1200" dirty="0">
              <a:solidFill>
                <a:schemeClr val="tx2">
                  <a:lumMod val="75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p:cTn id="12" dur="1000" fill="hold"/>
                                        <p:tgtEl>
                                          <p:spTgt spid="9"/>
                                        </p:tgtEl>
                                        <p:attrNameLst>
                                          <p:attrName>ppt_w</p:attrName>
                                        </p:attrNameLst>
                                      </p:cBhvr>
                                      <p:tavLst>
                                        <p:tav tm="0">
                                          <p:val>
                                            <p:strVal val="#ppt_w*0.70"/>
                                          </p:val>
                                        </p:tav>
                                        <p:tav tm="100000">
                                          <p:val>
                                            <p:strVal val="#ppt_w"/>
                                          </p:val>
                                        </p:tav>
                                      </p:tavLst>
                                    </p:anim>
                                    <p:anim calcmode="lin" valueType="num">
                                      <p:cBhvr>
                                        <p:cTn id="13" dur="1000" fill="hold"/>
                                        <p:tgtEl>
                                          <p:spTgt spid="9"/>
                                        </p:tgtEl>
                                        <p:attrNameLst>
                                          <p:attrName>ppt_h</p:attrName>
                                        </p:attrNameLst>
                                      </p:cBhvr>
                                      <p:tavLst>
                                        <p:tav tm="0">
                                          <p:val>
                                            <p:strVal val="#ppt_h"/>
                                          </p:val>
                                        </p:tav>
                                        <p:tav tm="100000">
                                          <p:val>
                                            <p:strVal val="#ppt_h"/>
                                          </p:val>
                                        </p:tav>
                                      </p:tavLst>
                                    </p:anim>
                                    <p:animEffect transition="in" filter="fade">
                                      <p:cBhvr>
                                        <p:cTn id="14" dur="1000"/>
                                        <p:tgtEl>
                                          <p:spTgt spid="9"/>
                                        </p:tgtEl>
                                      </p:cBhvr>
                                    </p:animEffect>
                                  </p:childTnLst>
                                </p:cTn>
                              </p:par>
                              <p:par>
                                <p:cTn id="15" presetID="55"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p:cTn id="17" dur="1000" fill="hold"/>
                                        <p:tgtEl>
                                          <p:spTgt spid="10"/>
                                        </p:tgtEl>
                                        <p:attrNameLst>
                                          <p:attrName>ppt_w</p:attrName>
                                        </p:attrNameLst>
                                      </p:cBhvr>
                                      <p:tavLst>
                                        <p:tav tm="0">
                                          <p:val>
                                            <p:strVal val="#ppt_w*0.70"/>
                                          </p:val>
                                        </p:tav>
                                        <p:tav tm="100000">
                                          <p:val>
                                            <p:strVal val="#ppt_w"/>
                                          </p:val>
                                        </p:tav>
                                      </p:tavLst>
                                    </p:anim>
                                    <p:anim calcmode="lin" valueType="num">
                                      <p:cBhvr>
                                        <p:cTn id="18" dur="1000" fill="hold"/>
                                        <p:tgtEl>
                                          <p:spTgt spid="10"/>
                                        </p:tgtEl>
                                        <p:attrNameLst>
                                          <p:attrName>ppt_h</p:attrName>
                                        </p:attrNameLst>
                                      </p:cBhvr>
                                      <p:tavLst>
                                        <p:tav tm="0">
                                          <p:val>
                                            <p:strVal val="#ppt_h"/>
                                          </p:val>
                                        </p:tav>
                                        <p:tav tm="100000">
                                          <p:val>
                                            <p:strVal val="#ppt_h"/>
                                          </p:val>
                                        </p:tav>
                                      </p:tavLst>
                                    </p:anim>
                                    <p:animEffect transition="in" filter="fade">
                                      <p:cBhvr>
                                        <p:cTn id="19" dur="1000"/>
                                        <p:tgtEl>
                                          <p:spTgt spid="10"/>
                                        </p:tgtEl>
                                      </p:cBhvr>
                                    </p:animEffect>
                                  </p:childTnLst>
                                </p:cTn>
                              </p:par>
                              <p:par>
                                <p:cTn id="20" presetID="55" presetClass="entr" presetSubtype="0" fill="hold" nodeType="withEffect">
                                  <p:stCondLst>
                                    <p:cond delay="0"/>
                                  </p:stCondLst>
                                  <p:childTnLst>
                                    <p:set>
                                      <p:cBhvr>
                                        <p:cTn id="21" dur="1" fill="hold">
                                          <p:stCondLst>
                                            <p:cond delay="0"/>
                                          </p:stCondLst>
                                        </p:cTn>
                                        <p:tgtEl>
                                          <p:spTgt spid="15"/>
                                        </p:tgtEl>
                                        <p:attrNameLst>
                                          <p:attrName>style.visibility</p:attrName>
                                        </p:attrNameLst>
                                      </p:cBhvr>
                                      <p:to>
                                        <p:strVal val="visible"/>
                                      </p:to>
                                    </p:set>
                                    <p:anim calcmode="lin" valueType="num">
                                      <p:cBhvr>
                                        <p:cTn id="22" dur="1000" fill="hold"/>
                                        <p:tgtEl>
                                          <p:spTgt spid="15"/>
                                        </p:tgtEl>
                                        <p:attrNameLst>
                                          <p:attrName>ppt_w</p:attrName>
                                        </p:attrNameLst>
                                      </p:cBhvr>
                                      <p:tavLst>
                                        <p:tav tm="0">
                                          <p:val>
                                            <p:strVal val="#ppt_w*0.70"/>
                                          </p:val>
                                        </p:tav>
                                        <p:tav tm="100000">
                                          <p:val>
                                            <p:strVal val="#ppt_w"/>
                                          </p:val>
                                        </p:tav>
                                      </p:tavLst>
                                    </p:anim>
                                    <p:anim calcmode="lin" valueType="num">
                                      <p:cBhvr>
                                        <p:cTn id="23" dur="1000" fill="hold"/>
                                        <p:tgtEl>
                                          <p:spTgt spid="15"/>
                                        </p:tgtEl>
                                        <p:attrNameLst>
                                          <p:attrName>ppt_h</p:attrName>
                                        </p:attrNameLst>
                                      </p:cBhvr>
                                      <p:tavLst>
                                        <p:tav tm="0">
                                          <p:val>
                                            <p:strVal val="#ppt_h"/>
                                          </p:val>
                                        </p:tav>
                                        <p:tav tm="100000">
                                          <p:val>
                                            <p:strVal val="#ppt_h"/>
                                          </p:val>
                                        </p:tav>
                                      </p:tavLst>
                                    </p:anim>
                                    <p:animEffect transition="in" filter="fade">
                                      <p:cBhvr>
                                        <p:cTn id="24" dur="1000"/>
                                        <p:tgtEl>
                                          <p:spTgt spid="15"/>
                                        </p:tgtEl>
                                      </p:cBhvr>
                                    </p:animEffect>
                                  </p:childTnLst>
                                </p:cTn>
                              </p:par>
                              <p:par>
                                <p:cTn id="25" presetID="55" presetClass="entr" presetSubtype="0" fill="hold" grpId="0" nodeType="withEffect">
                                  <p:stCondLst>
                                    <p:cond delay="0"/>
                                  </p:stCondLst>
                                  <p:childTnLst>
                                    <p:set>
                                      <p:cBhvr>
                                        <p:cTn id="26" dur="1" fill="hold">
                                          <p:stCondLst>
                                            <p:cond delay="0"/>
                                          </p:stCondLst>
                                        </p:cTn>
                                        <p:tgtEl>
                                          <p:spTgt spid="38"/>
                                        </p:tgtEl>
                                        <p:attrNameLst>
                                          <p:attrName>style.visibility</p:attrName>
                                        </p:attrNameLst>
                                      </p:cBhvr>
                                      <p:to>
                                        <p:strVal val="visible"/>
                                      </p:to>
                                    </p:set>
                                    <p:anim calcmode="lin" valueType="num">
                                      <p:cBhvr>
                                        <p:cTn id="27" dur="1000" fill="hold"/>
                                        <p:tgtEl>
                                          <p:spTgt spid="38"/>
                                        </p:tgtEl>
                                        <p:attrNameLst>
                                          <p:attrName>ppt_w</p:attrName>
                                        </p:attrNameLst>
                                      </p:cBhvr>
                                      <p:tavLst>
                                        <p:tav tm="0">
                                          <p:val>
                                            <p:strVal val="#ppt_w*0.70"/>
                                          </p:val>
                                        </p:tav>
                                        <p:tav tm="100000">
                                          <p:val>
                                            <p:strVal val="#ppt_w"/>
                                          </p:val>
                                        </p:tav>
                                      </p:tavLst>
                                    </p:anim>
                                    <p:anim calcmode="lin" valueType="num">
                                      <p:cBhvr>
                                        <p:cTn id="28" dur="1000" fill="hold"/>
                                        <p:tgtEl>
                                          <p:spTgt spid="38"/>
                                        </p:tgtEl>
                                        <p:attrNameLst>
                                          <p:attrName>ppt_h</p:attrName>
                                        </p:attrNameLst>
                                      </p:cBhvr>
                                      <p:tavLst>
                                        <p:tav tm="0">
                                          <p:val>
                                            <p:strVal val="#ppt_h"/>
                                          </p:val>
                                        </p:tav>
                                        <p:tav tm="100000">
                                          <p:val>
                                            <p:strVal val="#ppt_h"/>
                                          </p:val>
                                        </p:tav>
                                      </p:tavLst>
                                    </p:anim>
                                    <p:animEffect transition="in" filter="fade">
                                      <p:cBhvr>
                                        <p:cTn id="29" dur="1000"/>
                                        <p:tgtEl>
                                          <p:spTgt spid="38"/>
                                        </p:tgtEl>
                                      </p:cBhvr>
                                    </p:animEffect>
                                  </p:childTnLst>
                                </p:cTn>
                              </p:par>
                              <p:par>
                                <p:cTn id="30" presetID="55" presetClass="entr" presetSubtype="0" fill="hold" grpId="0" nodeType="withEffect">
                                  <p:stCondLst>
                                    <p:cond delay="0"/>
                                  </p:stCondLst>
                                  <p:childTnLst>
                                    <p:set>
                                      <p:cBhvr>
                                        <p:cTn id="31" dur="1" fill="hold">
                                          <p:stCondLst>
                                            <p:cond delay="0"/>
                                          </p:stCondLst>
                                        </p:cTn>
                                        <p:tgtEl>
                                          <p:spTgt spid="44"/>
                                        </p:tgtEl>
                                        <p:attrNameLst>
                                          <p:attrName>style.visibility</p:attrName>
                                        </p:attrNameLst>
                                      </p:cBhvr>
                                      <p:to>
                                        <p:strVal val="visible"/>
                                      </p:to>
                                    </p:set>
                                    <p:anim calcmode="lin" valueType="num">
                                      <p:cBhvr>
                                        <p:cTn id="32" dur="1000" fill="hold"/>
                                        <p:tgtEl>
                                          <p:spTgt spid="44"/>
                                        </p:tgtEl>
                                        <p:attrNameLst>
                                          <p:attrName>ppt_w</p:attrName>
                                        </p:attrNameLst>
                                      </p:cBhvr>
                                      <p:tavLst>
                                        <p:tav tm="0">
                                          <p:val>
                                            <p:strVal val="#ppt_w*0.70"/>
                                          </p:val>
                                        </p:tav>
                                        <p:tav tm="100000">
                                          <p:val>
                                            <p:strVal val="#ppt_w"/>
                                          </p:val>
                                        </p:tav>
                                      </p:tavLst>
                                    </p:anim>
                                    <p:anim calcmode="lin" valueType="num">
                                      <p:cBhvr>
                                        <p:cTn id="33" dur="1000" fill="hold"/>
                                        <p:tgtEl>
                                          <p:spTgt spid="44"/>
                                        </p:tgtEl>
                                        <p:attrNameLst>
                                          <p:attrName>ppt_h</p:attrName>
                                        </p:attrNameLst>
                                      </p:cBhvr>
                                      <p:tavLst>
                                        <p:tav tm="0">
                                          <p:val>
                                            <p:strVal val="#ppt_h"/>
                                          </p:val>
                                        </p:tav>
                                        <p:tav tm="100000">
                                          <p:val>
                                            <p:strVal val="#ppt_h"/>
                                          </p:val>
                                        </p:tav>
                                      </p:tavLst>
                                    </p:anim>
                                    <p:animEffect transition="in" filter="fade">
                                      <p:cBhvr>
                                        <p:cTn id="34" dur="1000"/>
                                        <p:tgtEl>
                                          <p:spTgt spid="44"/>
                                        </p:tgtEl>
                                      </p:cBhvr>
                                    </p:animEffect>
                                  </p:childTnLst>
                                </p:cTn>
                              </p:par>
                              <p:par>
                                <p:cTn id="35" presetID="55" presetClass="entr" presetSubtype="0" fill="hold" nodeType="withEffect">
                                  <p:stCondLst>
                                    <p:cond delay="0"/>
                                  </p:stCondLst>
                                  <p:childTnLst>
                                    <p:set>
                                      <p:cBhvr>
                                        <p:cTn id="36" dur="1" fill="hold">
                                          <p:stCondLst>
                                            <p:cond delay="0"/>
                                          </p:stCondLst>
                                        </p:cTn>
                                        <p:tgtEl>
                                          <p:spTgt spid="45"/>
                                        </p:tgtEl>
                                        <p:attrNameLst>
                                          <p:attrName>style.visibility</p:attrName>
                                        </p:attrNameLst>
                                      </p:cBhvr>
                                      <p:to>
                                        <p:strVal val="visible"/>
                                      </p:to>
                                    </p:set>
                                    <p:anim calcmode="lin" valueType="num">
                                      <p:cBhvr>
                                        <p:cTn id="37" dur="1000" fill="hold"/>
                                        <p:tgtEl>
                                          <p:spTgt spid="45"/>
                                        </p:tgtEl>
                                        <p:attrNameLst>
                                          <p:attrName>ppt_w</p:attrName>
                                        </p:attrNameLst>
                                      </p:cBhvr>
                                      <p:tavLst>
                                        <p:tav tm="0">
                                          <p:val>
                                            <p:strVal val="#ppt_w*0.70"/>
                                          </p:val>
                                        </p:tav>
                                        <p:tav tm="100000">
                                          <p:val>
                                            <p:strVal val="#ppt_w"/>
                                          </p:val>
                                        </p:tav>
                                      </p:tavLst>
                                    </p:anim>
                                    <p:anim calcmode="lin" valueType="num">
                                      <p:cBhvr>
                                        <p:cTn id="38" dur="1000" fill="hold"/>
                                        <p:tgtEl>
                                          <p:spTgt spid="45"/>
                                        </p:tgtEl>
                                        <p:attrNameLst>
                                          <p:attrName>ppt_h</p:attrName>
                                        </p:attrNameLst>
                                      </p:cBhvr>
                                      <p:tavLst>
                                        <p:tav tm="0">
                                          <p:val>
                                            <p:strVal val="#ppt_h"/>
                                          </p:val>
                                        </p:tav>
                                        <p:tav tm="100000">
                                          <p:val>
                                            <p:strVal val="#ppt_h"/>
                                          </p:val>
                                        </p:tav>
                                      </p:tavLst>
                                    </p:anim>
                                    <p:animEffect transition="in" filter="fade">
                                      <p:cBhvr>
                                        <p:cTn id="39" dur="1000"/>
                                        <p:tgtEl>
                                          <p:spTgt spid="45"/>
                                        </p:tgtEl>
                                      </p:cBhvr>
                                    </p:animEffect>
                                  </p:childTnLst>
                                </p:cTn>
                              </p:par>
                              <p:par>
                                <p:cTn id="40" presetID="55" presetClass="entr" presetSubtype="0" fill="hold" grpId="0" nodeType="withEffect">
                                  <p:stCondLst>
                                    <p:cond delay="0"/>
                                  </p:stCondLst>
                                  <p:childTnLst>
                                    <p:set>
                                      <p:cBhvr>
                                        <p:cTn id="41" dur="1" fill="hold">
                                          <p:stCondLst>
                                            <p:cond delay="0"/>
                                          </p:stCondLst>
                                        </p:cTn>
                                        <p:tgtEl>
                                          <p:spTgt spid="10270"/>
                                        </p:tgtEl>
                                        <p:attrNameLst>
                                          <p:attrName>style.visibility</p:attrName>
                                        </p:attrNameLst>
                                      </p:cBhvr>
                                      <p:to>
                                        <p:strVal val="visible"/>
                                      </p:to>
                                    </p:set>
                                    <p:anim calcmode="lin" valueType="num">
                                      <p:cBhvr>
                                        <p:cTn id="42" dur="1000" fill="hold"/>
                                        <p:tgtEl>
                                          <p:spTgt spid="10270"/>
                                        </p:tgtEl>
                                        <p:attrNameLst>
                                          <p:attrName>ppt_w</p:attrName>
                                        </p:attrNameLst>
                                      </p:cBhvr>
                                      <p:tavLst>
                                        <p:tav tm="0">
                                          <p:val>
                                            <p:strVal val="#ppt_w*0.70"/>
                                          </p:val>
                                        </p:tav>
                                        <p:tav tm="100000">
                                          <p:val>
                                            <p:strVal val="#ppt_w"/>
                                          </p:val>
                                        </p:tav>
                                      </p:tavLst>
                                    </p:anim>
                                    <p:anim calcmode="lin" valueType="num">
                                      <p:cBhvr>
                                        <p:cTn id="43" dur="1000" fill="hold"/>
                                        <p:tgtEl>
                                          <p:spTgt spid="10270"/>
                                        </p:tgtEl>
                                        <p:attrNameLst>
                                          <p:attrName>ppt_h</p:attrName>
                                        </p:attrNameLst>
                                      </p:cBhvr>
                                      <p:tavLst>
                                        <p:tav tm="0">
                                          <p:val>
                                            <p:strVal val="#ppt_h"/>
                                          </p:val>
                                        </p:tav>
                                        <p:tav tm="100000">
                                          <p:val>
                                            <p:strVal val="#ppt_h"/>
                                          </p:val>
                                        </p:tav>
                                      </p:tavLst>
                                    </p:anim>
                                    <p:animEffect transition="in" filter="fade">
                                      <p:cBhvr>
                                        <p:cTn id="44" dur="1000"/>
                                        <p:tgtEl>
                                          <p:spTgt spid="10270"/>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p:cTn id="49" dur="1000" fill="hold"/>
                                        <p:tgtEl>
                                          <p:spTgt spid="11"/>
                                        </p:tgtEl>
                                        <p:attrNameLst>
                                          <p:attrName>ppt_w</p:attrName>
                                        </p:attrNameLst>
                                      </p:cBhvr>
                                      <p:tavLst>
                                        <p:tav tm="0">
                                          <p:val>
                                            <p:strVal val="#ppt_w*0.70"/>
                                          </p:val>
                                        </p:tav>
                                        <p:tav tm="100000">
                                          <p:val>
                                            <p:strVal val="#ppt_w"/>
                                          </p:val>
                                        </p:tav>
                                      </p:tavLst>
                                    </p:anim>
                                    <p:anim calcmode="lin" valueType="num">
                                      <p:cBhvr>
                                        <p:cTn id="50" dur="1000" fill="hold"/>
                                        <p:tgtEl>
                                          <p:spTgt spid="11"/>
                                        </p:tgtEl>
                                        <p:attrNameLst>
                                          <p:attrName>ppt_h</p:attrName>
                                        </p:attrNameLst>
                                      </p:cBhvr>
                                      <p:tavLst>
                                        <p:tav tm="0">
                                          <p:val>
                                            <p:strVal val="#ppt_h"/>
                                          </p:val>
                                        </p:tav>
                                        <p:tav tm="100000">
                                          <p:val>
                                            <p:strVal val="#ppt_h"/>
                                          </p:val>
                                        </p:tav>
                                      </p:tavLst>
                                    </p:anim>
                                    <p:animEffect transition="in" filter="fade">
                                      <p:cBhvr>
                                        <p:cTn id="51" dur="1000"/>
                                        <p:tgtEl>
                                          <p:spTgt spid="11"/>
                                        </p:tgtEl>
                                      </p:cBhvr>
                                    </p:animEffect>
                                  </p:childTnLst>
                                </p:cTn>
                              </p:par>
                              <p:par>
                                <p:cTn id="52" presetID="55" presetClass="entr" presetSubtype="0" fill="hold" grpId="0" nodeType="withEffect">
                                  <p:stCondLst>
                                    <p:cond delay="0"/>
                                  </p:stCondLst>
                                  <p:childTnLst>
                                    <p:set>
                                      <p:cBhvr>
                                        <p:cTn id="53" dur="1" fill="hold">
                                          <p:stCondLst>
                                            <p:cond delay="0"/>
                                          </p:stCondLst>
                                        </p:cTn>
                                        <p:tgtEl>
                                          <p:spTgt spid="25"/>
                                        </p:tgtEl>
                                        <p:attrNameLst>
                                          <p:attrName>style.visibility</p:attrName>
                                        </p:attrNameLst>
                                      </p:cBhvr>
                                      <p:to>
                                        <p:strVal val="visible"/>
                                      </p:to>
                                    </p:set>
                                    <p:anim calcmode="lin" valueType="num">
                                      <p:cBhvr>
                                        <p:cTn id="54" dur="1000" fill="hold"/>
                                        <p:tgtEl>
                                          <p:spTgt spid="25"/>
                                        </p:tgtEl>
                                        <p:attrNameLst>
                                          <p:attrName>ppt_w</p:attrName>
                                        </p:attrNameLst>
                                      </p:cBhvr>
                                      <p:tavLst>
                                        <p:tav tm="0">
                                          <p:val>
                                            <p:strVal val="#ppt_w*0.70"/>
                                          </p:val>
                                        </p:tav>
                                        <p:tav tm="100000">
                                          <p:val>
                                            <p:strVal val="#ppt_w"/>
                                          </p:val>
                                        </p:tav>
                                      </p:tavLst>
                                    </p:anim>
                                    <p:anim calcmode="lin" valueType="num">
                                      <p:cBhvr>
                                        <p:cTn id="55" dur="1000" fill="hold"/>
                                        <p:tgtEl>
                                          <p:spTgt spid="25"/>
                                        </p:tgtEl>
                                        <p:attrNameLst>
                                          <p:attrName>ppt_h</p:attrName>
                                        </p:attrNameLst>
                                      </p:cBhvr>
                                      <p:tavLst>
                                        <p:tav tm="0">
                                          <p:val>
                                            <p:strVal val="#ppt_h"/>
                                          </p:val>
                                        </p:tav>
                                        <p:tav tm="100000">
                                          <p:val>
                                            <p:strVal val="#ppt_h"/>
                                          </p:val>
                                        </p:tav>
                                      </p:tavLst>
                                    </p:anim>
                                    <p:animEffect transition="in" filter="fade">
                                      <p:cBhvr>
                                        <p:cTn id="56" dur="1000"/>
                                        <p:tgtEl>
                                          <p:spTgt spid="25"/>
                                        </p:tgtEl>
                                      </p:cBhvr>
                                    </p:animEffect>
                                  </p:childTnLst>
                                </p:cTn>
                              </p:par>
                              <p:par>
                                <p:cTn id="57" presetID="55" presetClass="entr" presetSubtype="0" fill="hold" nodeType="withEffect">
                                  <p:stCondLst>
                                    <p:cond delay="0"/>
                                  </p:stCondLst>
                                  <p:childTnLst>
                                    <p:set>
                                      <p:cBhvr>
                                        <p:cTn id="58" dur="1" fill="hold">
                                          <p:stCondLst>
                                            <p:cond delay="0"/>
                                          </p:stCondLst>
                                        </p:cTn>
                                        <p:tgtEl>
                                          <p:spTgt spid="27"/>
                                        </p:tgtEl>
                                        <p:attrNameLst>
                                          <p:attrName>style.visibility</p:attrName>
                                        </p:attrNameLst>
                                      </p:cBhvr>
                                      <p:to>
                                        <p:strVal val="visible"/>
                                      </p:to>
                                    </p:set>
                                    <p:anim calcmode="lin" valueType="num">
                                      <p:cBhvr>
                                        <p:cTn id="59" dur="1000" fill="hold"/>
                                        <p:tgtEl>
                                          <p:spTgt spid="27"/>
                                        </p:tgtEl>
                                        <p:attrNameLst>
                                          <p:attrName>ppt_w</p:attrName>
                                        </p:attrNameLst>
                                      </p:cBhvr>
                                      <p:tavLst>
                                        <p:tav tm="0">
                                          <p:val>
                                            <p:strVal val="#ppt_w*0.70"/>
                                          </p:val>
                                        </p:tav>
                                        <p:tav tm="100000">
                                          <p:val>
                                            <p:strVal val="#ppt_w"/>
                                          </p:val>
                                        </p:tav>
                                      </p:tavLst>
                                    </p:anim>
                                    <p:anim calcmode="lin" valueType="num">
                                      <p:cBhvr>
                                        <p:cTn id="60" dur="1000" fill="hold"/>
                                        <p:tgtEl>
                                          <p:spTgt spid="27"/>
                                        </p:tgtEl>
                                        <p:attrNameLst>
                                          <p:attrName>ppt_h</p:attrName>
                                        </p:attrNameLst>
                                      </p:cBhvr>
                                      <p:tavLst>
                                        <p:tav tm="0">
                                          <p:val>
                                            <p:strVal val="#ppt_h"/>
                                          </p:val>
                                        </p:tav>
                                        <p:tav tm="100000">
                                          <p:val>
                                            <p:strVal val="#ppt_h"/>
                                          </p:val>
                                        </p:tav>
                                      </p:tavLst>
                                    </p:anim>
                                    <p:animEffect transition="in" filter="fade">
                                      <p:cBhvr>
                                        <p:cTn id="61" dur="1000"/>
                                        <p:tgtEl>
                                          <p:spTgt spid="27"/>
                                        </p:tgtEl>
                                      </p:cBhvr>
                                    </p:animEffect>
                                  </p:childTnLst>
                                </p:cTn>
                              </p:par>
                              <p:par>
                                <p:cTn id="62" presetID="55" presetClass="entr" presetSubtype="0" fill="hold" grpId="0" nodeType="withEffect">
                                  <p:stCondLst>
                                    <p:cond delay="0"/>
                                  </p:stCondLst>
                                  <p:childTnLst>
                                    <p:set>
                                      <p:cBhvr>
                                        <p:cTn id="63" dur="1" fill="hold">
                                          <p:stCondLst>
                                            <p:cond delay="0"/>
                                          </p:stCondLst>
                                        </p:cTn>
                                        <p:tgtEl>
                                          <p:spTgt spid="35"/>
                                        </p:tgtEl>
                                        <p:attrNameLst>
                                          <p:attrName>style.visibility</p:attrName>
                                        </p:attrNameLst>
                                      </p:cBhvr>
                                      <p:to>
                                        <p:strVal val="visible"/>
                                      </p:to>
                                    </p:set>
                                    <p:anim calcmode="lin" valueType="num">
                                      <p:cBhvr>
                                        <p:cTn id="64" dur="1000" fill="hold"/>
                                        <p:tgtEl>
                                          <p:spTgt spid="35"/>
                                        </p:tgtEl>
                                        <p:attrNameLst>
                                          <p:attrName>ppt_w</p:attrName>
                                        </p:attrNameLst>
                                      </p:cBhvr>
                                      <p:tavLst>
                                        <p:tav tm="0">
                                          <p:val>
                                            <p:strVal val="#ppt_w*0.70"/>
                                          </p:val>
                                        </p:tav>
                                        <p:tav tm="100000">
                                          <p:val>
                                            <p:strVal val="#ppt_w"/>
                                          </p:val>
                                        </p:tav>
                                      </p:tavLst>
                                    </p:anim>
                                    <p:anim calcmode="lin" valueType="num">
                                      <p:cBhvr>
                                        <p:cTn id="65" dur="1000" fill="hold"/>
                                        <p:tgtEl>
                                          <p:spTgt spid="35"/>
                                        </p:tgtEl>
                                        <p:attrNameLst>
                                          <p:attrName>ppt_h</p:attrName>
                                        </p:attrNameLst>
                                      </p:cBhvr>
                                      <p:tavLst>
                                        <p:tav tm="0">
                                          <p:val>
                                            <p:strVal val="#ppt_h"/>
                                          </p:val>
                                        </p:tav>
                                        <p:tav tm="100000">
                                          <p:val>
                                            <p:strVal val="#ppt_h"/>
                                          </p:val>
                                        </p:tav>
                                      </p:tavLst>
                                    </p:anim>
                                    <p:animEffect transition="in" filter="fade">
                                      <p:cBhvr>
                                        <p:cTn id="66" dur="1000"/>
                                        <p:tgtEl>
                                          <p:spTgt spid="35"/>
                                        </p:tgtEl>
                                      </p:cBhvr>
                                    </p:animEffect>
                                  </p:childTnLst>
                                </p:cTn>
                              </p:par>
                              <p:par>
                                <p:cTn id="67" presetID="55" presetClass="entr" presetSubtype="0" fill="hold" nodeType="withEffect">
                                  <p:stCondLst>
                                    <p:cond delay="0"/>
                                  </p:stCondLst>
                                  <p:childTnLst>
                                    <p:set>
                                      <p:cBhvr>
                                        <p:cTn id="68" dur="1" fill="hold">
                                          <p:stCondLst>
                                            <p:cond delay="0"/>
                                          </p:stCondLst>
                                        </p:cTn>
                                        <p:tgtEl>
                                          <p:spTgt spid="37"/>
                                        </p:tgtEl>
                                        <p:attrNameLst>
                                          <p:attrName>style.visibility</p:attrName>
                                        </p:attrNameLst>
                                      </p:cBhvr>
                                      <p:to>
                                        <p:strVal val="visible"/>
                                      </p:to>
                                    </p:set>
                                    <p:anim calcmode="lin" valueType="num">
                                      <p:cBhvr>
                                        <p:cTn id="69" dur="1000" fill="hold"/>
                                        <p:tgtEl>
                                          <p:spTgt spid="37"/>
                                        </p:tgtEl>
                                        <p:attrNameLst>
                                          <p:attrName>ppt_w</p:attrName>
                                        </p:attrNameLst>
                                      </p:cBhvr>
                                      <p:tavLst>
                                        <p:tav tm="0">
                                          <p:val>
                                            <p:strVal val="#ppt_w*0.70"/>
                                          </p:val>
                                        </p:tav>
                                        <p:tav tm="100000">
                                          <p:val>
                                            <p:strVal val="#ppt_w"/>
                                          </p:val>
                                        </p:tav>
                                      </p:tavLst>
                                    </p:anim>
                                    <p:anim calcmode="lin" valueType="num">
                                      <p:cBhvr>
                                        <p:cTn id="70" dur="1000" fill="hold"/>
                                        <p:tgtEl>
                                          <p:spTgt spid="37"/>
                                        </p:tgtEl>
                                        <p:attrNameLst>
                                          <p:attrName>ppt_h</p:attrName>
                                        </p:attrNameLst>
                                      </p:cBhvr>
                                      <p:tavLst>
                                        <p:tav tm="0">
                                          <p:val>
                                            <p:strVal val="#ppt_h"/>
                                          </p:val>
                                        </p:tav>
                                        <p:tav tm="100000">
                                          <p:val>
                                            <p:strVal val="#ppt_h"/>
                                          </p:val>
                                        </p:tav>
                                      </p:tavLst>
                                    </p:anim>
                                    <p:animEffect transition="in" filter="fade">
                                      <p:cBhvr>
                                        <p:cTn id="71" dur="1000"/>
                                        <p:tgtEl>
                                          <p:spTgt spid="37"/>
                                        </p:tgtEl>
                                      </p:cBhvr>
                                    </p:animEffect>
                                  </p:childTnLst>
                                </p:cTn>
                              </p:par>
                              <p:par>
                                <p:cTn id="72" presetID="55" presetClass="entr" presetSubtype="0" fill="hold" grpId="0" nodeType="withEffect">
                                  <p:stCondLst>
                                    <p:cond delay="0"/>
                                  </p:stCondLst>
                                  <p:childTnLst>
                                    <p:set>
                                      <p:cBhvr>
                                        <p:cTn id="73" dur="1" fill="hold">
                                          <p:stCondLst>
                                            <p:cond delay="0"/>
                                          </p:stCondLst>
                                        </p:cTn>
                                        <p:tgtEl>
                                          <p:spTgt spid="39"/>
                                        </p:tgtEl>
                                        <p:attrNameLst>
                                          <p:attrName>style.visibility</p:attrName>
                                        </p:attrNameLst>
                                      </p:cBhvr>
                                      <p:to>
                                        <p:strVal val="visible"/>
                                      </p:to>
                                    </p:set>
                                    <p:anim calcmode="lin" valueType="num">
                                      <p:cBhvr>
                                        <p:cTn id="74" dur="1000" fill="hold"/>
                                        <p:tgtEl>
                                          <p:spTgt spid="39"/>
                                        </p:tgtEl>
                                        <p:attrNameLst>
                                          <p:attrName>ppt_w</p:attrName>
                                        </p:attrNameLst>
                                      </p:cBhvr>
                                      <p:tavLst>
                                        <p:tav tm="0">
                                          <p:val>
                                            <p:strVal val="#ppt_w*0.70"/>
                                          </p:val>
                                        </p:tav>
                                        <p:tav tm="100000">
                                          <p:val>
                                            <p:strVal val="#ppt_w"/>
                                          </p:val>
                                        </p:tav>
                                      </p:tavLst>
                                    </p:anim>
                                    <p:anim calcmode="lin" valueType="num">
                                      <p:cBhvr>
                                        <p:cTn id="75" dur="1000" fill="hold"/>
                                        <p:tgtEl>
                                          <p:spTgt spid="39"/>
                                        </p:tgtEl>
                                        <p:attrNameLst>
                                          <p:attrName>ppt_h</p:attrName>
                                        </p:attrNameLst>
                                      </p:cBhvr>
                                      <p:tavLst>
                                        <p:tav tm="0">
                                          <p:val>
                                            <p:strVal val="#ppt_h"/>
                                          </p:val>
                                        </p:tav>
                                        <p:tav tm="100000">
                                          <p:val>
                                            <p:strVal val="#ppt_h"/>
                                          </p:val>
                                        </p:tav>
                                      </p:tavLst>
                                    </p:anim>
                                    <p:animEffect transition="in" filter="fade">
                                      <p:cBhvr>
                                        <p:cTn id="76" dur="1000"/>
                                        <p:tgtEl>
                                          <p:spTgt spid="39"/>
                                        </p:tgtEl>
                                      </p:cBhvr>
                                    </p:animEffect>
                                  </p:childTnLst>
                                </p:cTn>
                              </p:par>
                              <p:par>
                                <p:cTn id="77" presetID="55" presetClass="entr" presetSubtype="0" fill="hold" nodeType="withEffect">
                                  <p:stCondLst>
                                    <p:cond delay="0"/>
                                  </p:stCondLst>
                                  <p:childTnLst>
                                    <p:set>
                                      <p:cBhvr>
                                        <p:cTn id="78" dur="1" fill="hold">
                                          <p:stCondLst>
                                            <p:cond delay="0"/>
                                          </p:stCondLst>
                                        </p:cTn>
                                        <p:tgtEl>
                                          <p:spTgt spid="55"/>
                                        </p:tgtEl>
                                        <p:attrNameLst>
                                          <p:attrName>style.visibility</p:attrName>
                                        </p:attrNameLst>
                                      </p:cBhvr>
                                      <p:to>
                                        <p:strVal val="visible"/>
                                      </p:to>
                                    </p:set>
                                    <p:anim calcmode="lin" valueType="num">
                                      <p:cBhvr>
                                        <p:cTn id="79" dur="1000" fill="hold"/>
                                        <p:tgtEl>
                                          <p:spTgt spid="55"/>
                                        </p:tgtEl>
                                        <p:attrNameLst>
                                          <p:attrName>ppt_w</p:attrName>
                                        </p:attrNameLst>
                                      </p:cBhvr>
                                      <p:tavLst>
                                        <p:tav tm="0">
                                          <p:val>
                                            <p:strVal val="#ppt_w*0.70"/>
                                          </p:val>
                                        </p:tav>
                                        <p:tav tm="100000">
                                          <p:val>
                                            <p:strVal val="#ppt_w"/>
                                          </p:val>
                                        </p:tav>
                                      </p:tavLst>
                                    </p:anim>
                                    <p:anim calcmode="lin" valueType="num">
                                      <p:cBhvr>
                                        <p:cTn id="80" dur="1000" fill="hold"/>
                                        <p:tgtEl>
                                          <p:spTgt spid="55"/>
                                        </p:tgtEl>
                                        <p:attrNameLst>
                                          <p:attrName>ppt_h</p:attrName>
                                        </p:attrNameLst>
                                      </p:cBhvr>
                                      <p:tavLst>
                                        <p:tav tm="0">
                                          <p:val>
                                            <p:strVal val="#ppt_h"/>
                                          </p:val>
                                        </p:tav>
                                        <p:tav tm="100000">
                                          <p:val>
                                            <p:strVal val="#ppt_h"/>
                                          </p:val>
                                        </p:tav>
                                      </p:tavLst>
                                    </p:anim>
                                    <p:animEffect transition="in" filter="fade">
                                      <p:cBhvr>
                                        <p:cTn id="81" dur="1000"/>
                                        <p:tgtEl>
                                          <p:spTgt spid="55"/>
                                        </p:tgtEl>
                                      </p:cBhvr>
                                    </p:animEffect>
                                  </p:childTnLst>
                                </p:cTn>
                              </p:par>
                              <p:par>
                                <p:cTn id="82" presetID="55" presetClass="entr" presetSubtype="0" fill="hold" grpId="0" nodeType="withEffect">
                                  <p:stCondLst>
                                    <p:cond delay="0"/>
                                  </p:stCondLst>
                                  <p:childTnLst>
                                    <p:set>
                                      <p:cBhvr>
                                        <p:cTn id="83" dur="1" fill="hold">
                                          <p:stCondLst>
                                            <p:cond delay="0"/>
                                          </p:stCondLst>
                                        </p:cTn>
                                        <p:tgtEl>
                                          <p:spTgt spid="32"/>
                                        </p:tgtEl>
                                        <p:attrNameLst>
                                          <p:attrName>style.visibility</p:attrName>
                                        </p:attrNameLst>
                                      </p:cBhvr>
                                      <p:to>
                                        <p:strVal val="visible"/>
                                      </p:to>
                                    </p:set>
                                    <p:anim calcmode="lin" valueType="num">
                                      <p:cBhvr>
                                        <p:cTn id="84" dur="1000" fill="hold"/>
                                        <p:tgtEl>
                                          <p:spTgt spid="32"/>
                                        </p:tgtEl>
                                        <p:attrNameLst>
                                          <p:attrName>ppt_w</p:attrName>
                                        </p:attrNameLst>
                                      </p:cBhvr>
                                      <p:tavLst>
                                        <p:tav tm="0">
                                          <p:val>
                                            <p:strVal val="#ppt_w*0.70"/>
                                          </p:val>
                                        </p:tav>
                                        <p:tav tm="100000">
                                          <p:val>
                                            <p:strVal val="#ppt_w"/>
                                          </p:val>
                                        </p:tav>
                                      </p:tavLst>
                                    </p:anim>
                                    <p:anim calcmode="lin" valueType="num">
                                      <p:cBhvr>
                                        <p:cTn id="85" dur="1000" fill="hold"/>
                                        <p:tgtEl>
                                          <p:spTgt spid="32"/>
                                        </p:tgtEl>
                                        <p:attrNameLst>
                                          <p:attrName>ppt_h</p:attrName>
                                        </p:attrNameLst>
                                      </p:cBhvr>
                                      <p:tavLst>
                                        <p:tav tm="0">
                                          <p:val>
                                            <p:strVal val="#ppt_h"/>
                                          </p:val>
                                        </p:tav>
                                        <p:tav tm="100000">
                                          <p:val>
                                            <p:strVal val="#ppt_h"/>
                                          </p:val>
                                        </p:tav>
                                      </p:tavLst>
                                    </p:anim>
                                    <p:animEffect transition="in" filter="fade">
                                      <p:cBhvr>
                                        <p:cTn id="86" dur="1000"/>
                                        <p:tgtEl>
                                          <p:spTgt spid="32"/>
                                        </p:tgtEl>
                                      </p:cBhvr>
                                    </p:animEffect>
                                  </p:childTnLst>
                                </p:cTn>
                              </p:par>
                              <p:par>
                                <p:cTn id="87" presetID="55" presetClass="entr" presetSubtype="0" fill="hold" grpId="0" nodeType="withEffect">
                                  <p:stCondLst>
                                    <p:cond delay="0"/>
                                  </p:stCondLst>
                                  <p:childTnLst>
                                    <p:set>
                                      <p:cBhvr>
                                        <p:cTn id="88" dur="1" fill="hold">
                                          <p:stCondLst>
                                            <p:cond delay="0"/>
                                          </p:stCondLst>
                                        </p:cTn>
                                        <p:tgtEl>
                                          <p:spTgt spid="10264"/>
                                        </p:tgtEl>
                                        <p:attrNameLst>
                                          <p:attrName>style.visibility</p:attrName>
                                        </p:attrNameLst>
                                      </p:cBhvr>
                                      <p:to>
                                        <p:strVal val="visible"/>
                                      </p:to>
                                    </p:set>
                                    <p:anim calcmode="lin" valueType="num">
                                      <p:cBhvr>
                                        <p:cTn id="89" dur="1000" fill="hold"/>
                                        <p:tgtEl>
                                          <p:spTgt spid="10264"/>
                                        </p:tgtEl>
                                        <p:attrNameLst>
                                          <p:attrName>ppt_w</p:attrName>
                                        </p:attrNameLst>
                                      </p:cBhvr>
                                      <p:tavLst>
                                        <p:tav tm="0">
                                          <p:val>
                                            <p:strVal val="#ppt_w*0.70"/>
                                          </p:val>
                                        </p:tav>
                                        <p:tav tm="100000">
                                          <p:val>
                                            <p:strVal val="#ppt_w"/>
                                          </p:val>
                                        </p:tav>
                                      </p:tavLst>
                                    </p:anim>
                                    <p:anim calcmode="lin" valueType="num">
                                      <p:cBhvr>
                                        <p:cTn id="90" dur="1000" fill="hold"/>
                                        <p:tgtEl>
                                          <p:spTgt spid="10264"/>
                                        </p:tgtEl>
                                        <p:attrNameLst>
                                          <p:attrName>ppt_h</p:attrName>
                                        </p:attrNameLst>
                                      </p:cBhvr>
                                      <p:tavLst>
                                        <p:tav tm="0">
                                          <p:val>
                                            <p:strVal val="#ppt_h"/>
                                          </p:val>
                                        </p:tav>
                                        <p:tav tm="100000">
                                          <p:val>
                                            <p:strVal val="#ppt_h"/>
                                          </p:val>
                                        </p:tav>
                                      </p:tavLst>
                                    </p:anim>
                                    <p:animEffect transition="in" filter="fade">
                                      <p:cBhvr>
                                        <p:cTn id="91" dur="1000"/>
                                        <p:tgtEl>
                                          <p:spTgt spid="10264"/>
                                        </p:tgtEl>
                                      </p:cBhvr>
                                    </p:animEffect>
                                  </p:childTnLst>
                                </p:cTn>
                              </p:par>
                              <p:par>
                                <p:cTn id="92" presetID="55" presetClass="entr" presetSubtype="0" fill="hold" grpId="0" nodeType="withEffect">
                                  <p:stCondLst>
                                    <p:cond delay="0"/>
                                  </p:stCondLst>
                                  <p:childTnLst>
                                    <p:set>
                                      <p:cBhvr>
                                        <p:cTn id="93" dur="1" fill="hold">
                                          <p:stCondLst>
                                            <p:cond delay="0"/>
                                          </p:stCondLst>
                                        </p:cTn>
                                        <p:tgtEl>
                                          <p:spTgt spid="33"/>
                                        </p:tgtEl>
                                        <p:attrNameLst>
                                          <p:attrName>style.visibility</p:attrName>
                                        </p:attrNameLst>
                                      </p:cBhvr>
                                      <p:to>
                                        <p:strVal val="visible"/>
                                      </p:to>
                                    </p:set>
                                    <p:anim calcmode="lin" valueType="num">
                                      <p:cBhvr>
                                        <p:cTn id="94" dur="1000" fill="hold"/>
                                        <p:tgtEl>
                                          <p:spTgt spid="33"/>
                                        </p:tgtEl>
                                        <p:attrNameLst>
                                          <p:attrName>ppt_w</p:attrName>
                                        </p:attrNameLst>
                                      </p:cBhvr>
                                      <p:tavLst>
                                        <p:tav tm="0">
                                          <p:val>
                                            <p:strVal val="#ppt_w*0.70"/>
                                          </p:val>
                                        </p:tav>
                                        <p:tav tm="100000">
                                          <p:val>
                                            <p:strVal val="#ppt_w"/>
                                          </p:val>
                                        </p:tav>
                                      </p:tavLst>
                                    </p:anim>
                                    <p:anim calcmode="lin" valueType="num">
                                      <p:cBhvr>
                                        <p:cTn id="95" dur="1000" fill="hold"/>
                                        <p:tgtEl>
                                          <p:spTgt spid="33"/>
                                        </p:tgtEl>
                                        <p:attrNameLst>
                                          <p:attrName>ppt_h</p:attrName>
                                        </p:attrNameLst>
                                      </p:cBhvr>
                                      <p:tavLst>
                                        <p:tav tm="0">
                                          <p:val>
                                            <p:strVal val="#ppt_h"/>
                                          </p:val>
                                        </p:tav>
                                        <p:tav tm="100000">
                                          <p:val>
                                            <p:strVal val="#ppt_h"/>
                                          </p:val>
                                        </p:tav>
                                      </p:tavLst>
                                    </p:anim>
                                    <p:animEffect transition="in" filter="fade">
                                      <p:cBhvr>
                                        <p:cTn id="96" dur="1000"/>
                                        <p:tgtEl>
                                          <p:spTgt spid="33"/>
                                        </p:tgtEl>
                                      </p:cBhvr>
                                    </p:animEffect>
                                  </p:childTnLst>
                                </p:cTn>
                              </p:par>
                              <p:par>
                                <p:cTn id="97" presetID="55" presetClass="entr" presetSubtype="0" fill="hold" nodeType="withEffect">
                                  <p:stCondLst>
                                    <p:cond delay="0"/>
                                  </p:stCondLst>
                                  <p:childTnLst>
                                    <p:set>
                                      <p:cBhvr>
                                        <p:cTn id="98" dur="1" fill="hold">
                                          <p:stCondLst>
                                            <p:cond delay="0"/>
                                          </p:stCondLst>
                                        </p:cTn>
                                        <p:tgtEl>
                                          <p:spTgt spid="34"/>
                                        </p:tgtEl>
                                        <p:attrNameLst>
                                          <p:attrName>style.visibility</p:attrName>
                                        </p:attrNameLst>
                                      </p:cBhvr>
                                      <p:to>
                                        <p:strVal val="visible"/>
                                      </p:to>
                                    </p:set>
                                    <p:anim calcmode="lin" valueType="num">
                                      <p:cBhvr>
                                        <p:cTn id="99" dur="1000" fill="hold"/>
                                        <p:tgtEl>
                                          <p:spTgt spid="34"/>
                                        </p:tgtEl>
                                        <p:attrNameLst>
                                          <p:attrName>ppt_w</p:attrName>
                                        </p:attrNameLst>
                                      </p:cBhvr>
                                      <p:tavLst>
                                        <p:tav tm="0">
                                          <p:val>
                                            <p:strVal val="#ppt_w*0.70"/>
                                          </p:val>
                                        </p:tav>
                                        <p:tav tm="100000">
                                          <p:val>
                                            <p:strVal val="#ppt_w"/>
                                          </p:val>
                                        </p:tav>
                                      </p:tavLst>
                                    </p:anim>
                                    <p:anim calcmode="lin" valueType="num">
                                      <p:cBhvr>
                                        <p:cTn id="100" dur="1000" fill="hold"/>
                                        <p:tgtEl>
                                          <p:spTgt spid="34"/>
                                        </p:tgtEl>
                                        <p:attrNameLst>
                                          <p:attrName>ppt_h</p:attrName>
                                        </p:attrNameLst>
                                      </p:cBhvr>
                                      <p:tavLst>
                                        <p:tav tm="0">
                                          <p:val>
                                            <p:strVal val="#ppt_h"/>
                                          </p:val>
                                        </p:tav>
                                        <p:tav tm="100000">
                                          <p:val>
                                            <p:strVal val="#ppt_h"/>
                                          </p:val>
                                        </p:tav>
                                      </p:tavLst>
                                    </p:anim>
                                    <p:animEffect transition="in" filter="fade">
                                      <p:cBhvr>
                                        <p:cTn id="101" dur="1000"/>
                                        <p:tgtEl>
                                          <p:spTgt spid="34"/>
                                        </p:tgtEl>
                                      </p:cBhvr>
                                    </p:animEffect>
                                  </p:childTnLst>
                                </p:cTn>
                              </p:par>
                              <p:par>
                                <p:cTn id="102" presetID="55" presetClass="entr" presetSubtype="0" fill="hold" grpId="0" nodeType="withEffect">
                                  <p:stCondLst>
                                    <p:cond delay="0"/>
                                  </p:stCondLst>
                                  <p:childTnLst>
                                    <p:set>
                                      <p:cBhvr>
                                        <p:cTn id="103" dur="1" fill="hold">
                                          <p:stCondLst>
                                            <p:cond delay="0"/>
                                          </p:stCondLst>
                                        </p:cTn>
                                        <p:tgtEl>
                                          <p:spTgt spid="30"/>
                                        </p:tgtEl>
                                        <p:attrNameLst>
                                          <p:attrName>style.visibility</p:attrName>
                                        </p:attrNameLst>
                                      </p:cBhvr>
                                      <p:to>
                                        <p:strVal val="visible"/>
                                      </p:to>
                                    </p:set>
                                    <p:anim calcmode="lin" valueType="num">
                                      <p:cBhvr>
                                        <p:cTn id="104" dur="1000" fill="hold"/>
                                        <p:tgtEl>
                                          <p:spTgt spid="30"/>
                                        </p:tgtEl>
                                        <p:attrNameLst>
                                          <p:attrName>ppt_w</p:attrName>
                                        </p:attrNameLst>
                                      </p:cBhvr>
                                      <p:tavLst>
                                        <p:tav tm="0">
                                          <p:val>
                                            <p:strVal val="#ppt_w*0.70"/>
                                          </p:val>
                                        </p:tav>
                                        <p:tav tm="100000">
                                          <p:val>
                                            <p:strVal val="#ppt_w"/>
                                          </p:val>
                                        </p:tav>
                                      </p:tavLst>
                                    </p:anim>
                                    <p:anim calcmode="lin" valueType="num">
                                      <p:cBhvr>
                                        <p:cTn id="105" dur="1000" fill="hold"/>
                                        <p:tgtEl>
                                          <p:spTgt spid="30"/>
                                        </p:tgtEl>
                                        <p:attrNameLst>
                                          <p:attrName>ppt_h</p:attrName>
                                        </p:attrNameLst>
                                      </p:cBhvr>
                                      <p:tavLst>
                                        <p:tav tm="0">
                                          <p:val>
                                            <p:strVal val="#ppt_h"/>
                                          </p:val>
                                        </p:tav>
                                        <p:tav tm="100000">
                                          <p:val>
                                            <p:strVal val="#ppt_h"/>
                                          </p:val>
                                        </p:tav>
                                      </p:tavLst>
                                    </p:anim>
                                    <p:animEffect transition="in" filter="fade">
                                      <p:cBhvr>
                                        <p:cTn id="106" dur="1000"/>
                                        <p:tgtEl>
                                          <p:spTgt spid="30"/>
                                        </p:tgtEl>
                                      </p:cBhvr>
                                    </p:animEffect>
                                  </p:childTnLst>
                                </p:cTn>
                              </p:par>
                            </p:childTnLst>
                          </p:cTn>
                        </p:par>
                      </p:childTnLst>
                    </p:cTn>
                  </p:par>
                  <p:par>
                    <p:cTn id="107" fill="hold">
                      <p:stCondLst>
                        <p:cond delay="indefinite"/>
                      </p:stCondLst>
                      <p:childTnLst>
                        <p:par>
                          <p:cTn id="108" fill="hold">
                            <p:stCondLst>
                              <p:cond delay="0"/>
                            </p:stCondLst>
                            <p:childTnLst>
                              <p:par>
                                <p:cTn id="109" presetID="55" presetClass="entr" presetSubtype="0" fill="hold" grpId="0" nodeType="clickEffect">
                                  <p:stCondLst>
                                    <p:cond delay="0"/>
                                  </p:stCondLst>
                                  <p:childTnLst>
                                    <p:set>
                                      <p:cBhvr>
                                        <p:cTn id="110" dur="1" fill="hold">
                                          <p:stCondLst>
                                            <p:cond delay="0"/>
                                          </p:stCondLst>
                                        </p:cTn>
                                        <p:tgtEl>
                                          <p:spTgt spid="41"/>
                                        </p:tgtEl>
                                        <p:attrNameLst>
                                          <p:attrName>style.visibility</p:attrName>
                                        </p:attrNameLst>
                                      </p:cBhvr>
                                      <p:to>
                                        <p:strVal val="visible"/>
                                      </p:to>
                                    </p:set>
                                    <p:anim calcmode="lin" valueType="num">
                                      <p:cBhvr>
                                        <p:cTn id="111" dur="1000" fill="hold"/>
                                        <p:tgtEl>
                                          <p:spTgt spid="41"/>
                                        </p:tgtEl>
                                        <p:attrNameLst>
                                          <p:attrName>ppt_w</p:attrName>
                                        </p:attrNameLst>
                                      </p:cBhvr>
                                      <p:tavLst>
                                        <p:tav tm="0">
                                          <p:val>
                                            <p:strVal val="#ppt_w*0.70"/>
                                          </p:val>
                                        </p:tav>
                                        <p:tav tm="100000">
                                          <p:val>
                                            <p:strVal val="#ppt_w"/>
                                          </p:val>
                                        </p:tav>
                                      </p:tavLst>
                                    </p:anim>
                                    <p:anim calcmode="lin" valueType="num">
                                      <p:cBhvr>
                                        <p:cTn id="112" dur="1000" fill="hold"/>
                                        <p:tgtEl>
                                          <p:spTgt spid="41"/>
                                        </p:tgtEl>
                                        <p:attrNameLst>
                                          <p:attrName>ppt_h</p:attrName>
                                        </p:attrNameLst>
                                      </p:cBhvr>
                                      <p:tavLst>
                                        <p:tav tm="0">
                                          <p:val>
                                            <p:strVal val="#ppt_h"/>
                                          </p:val>
                                        </p:tav>
                                        <p:tav tm="100000">
                                          <p:val>
                                            <p:strVal val="#ppt_h"/>
                                          </p:val>
                                        </p:tav>
                                      </p:tavLst>
                                    </p:anim>
                                    <p:animEffect transition="in" filter="fade">
                                      <p:cBhvr>
                                        <p:cTn id="113" dur="1000"/>
                                        <p:tgtEl>
                                          <p:spTgt spid="41"/>
                                        </p:tgtEl>
                                      </p:cBhvr>
                                    </p:animEffect>
                                  </p:childTnLst>
                                </p:cTn>
                              </p:par>
                              <p:par>
                                <p:cTn id="114" presetID="55" presetClass="entr" presetSubtype="0" fill="hold" grpId="0" nodeType="withEffect">
                                  <p:stCondLst>
                                    <p:cond delay="0"/>
                                  </p:stCondLst>
                                  <p:childTnLst>
                                    <p:set>
                                      <p:cBhvr>
                                        <p:cTn id="115" dur="1" fill="hold">
                                          <p:stCondLst>
                                            <p:cond delay="0"/>
                                          </p:stCondLst>
                                        </p:cTn>
                                        <p:tgtEl>
                                          <p:spTgt spid="48"/>
                                        </p:tgtEl>
                                        <p:attrNameLst>
                                          <p:attrName>style.visibility</p:attrName>
                                        </p:attrNameLst>
                                      </p:cBhvr>
                                      <p:to>
                                        <p:strVal val="visible"/>
                                      </p:to>
                                    </p:set>
                                    <p:anim calcmode="lin" valueType="num">
                                      <p:cBhvr>
                                        <p:cTn id="116" dur="1000" fill="hold"/>
                                        <p:tgtEl>
                                          <p:spTgt spid="48"/>
                                        </p:tgtEl>
                                        <p:attrNameLst>
                                          <p:attrName>ppt_w</p:attrName>
                                        </p:attrNameLst>
                                      </p:cBhvr>
                                      <p:tavLst>
                                        <p:tav tm="0">
                                          <p:val>
                                            <p:strVal val="#ppt_w*0.70"/>
                                          </p:val>
                                        </p:tav>
                                        <p:tav tm="100000">
                                          <p:val>
                                            <p:strVal val="#ppt_w"/>
                                          </p:val>
                                        </p:tav>
                                      </p:tavLst>
                                    </p:anim>
                                    <p:anim calcmode="lin" valueType="num">
                                      <p:cBhvr>
                                        <p:cTn id="117" dur="1000" fill="hold"/>
                                        <p:tgtEl>
                                          <p:spTgt spid="48"/>
                                        </p:tgtEl>
                                        <p:attrNameLst>
                                          <p:attrName>ppt_h</p:attrName>
                                        </p:attrNameLst>
                                      </p:cBhvr>
                                      <p:tavLst>
                                        <p:tav tm="0">
                                          <p:val>
                                            <p:strVal val="#ppt_h"/>
                                          </p:val>
                                        </p:tav>
                                        <p:tav tm="100000">
                                          <p:val>
                                            <p:strVal val="#ppt_h"/>
                                          </p:val>
                                        </p:tav>
                                      </p:tavLst>
                                    </p:anim>
                                    <p:animEffect transition="in" filter="fade">
                                      <p:cBhvr>
                                        <p:cTn id="118" dur="1000"/>
                                        <p:tgtEl>
                                          <p:spTgt spid="48"/>
                                        </p:tgtEl>
                                      </p:cBhvr>
                                    </p:animEffect>
                                  </p:childTnLst>
                                </p:cTn>
                              </p:par>
                              <p:par>
                                <p:cTn id="119" presetID="55" presetClass="entr" presetSubtype="0" fill="hold" grpId="0" nodeType="withEffect">
                                  <p:stCondLst>
                                    <p:cond delay="0"/>
                                  </p:stCondLst>
                                  <p:childTnLst>
                                    <p:set>
                                      <p:cBhvr>
                                        <p:cTn id="120" dur="1" fill="hold">
                                          <p:stCondLst>
                                            <p:cond delay="0"/>
                                          </p:stCondLst>
                                        </p:cTn>
                                        <p:tgtEl>
                                          <p:spTgt spid="49"/>
                                        </p:tgtEl>
                                        <p:attrNameLst>
                                          <p:attrName>style.visibility</p:attrName>
                                        </p:attrNameLst>
                                      </p:cBhvr>
                                      <p:to>
                                        <p:strVal val="visible"/>
                                      </p:to>
                                    </p:set>
                                    <p:anim calcmode="lin" valueType="num">
                                      <p:cBhvr>
                                        <p:cTn id="121" dur="1000" fill="hold"/>
                                        <p:tgtEl>
                                          <p:spTgt spid="49"/>
                                        </p:tgtEl>
                                        <p:attrNameLst>
                                          <p:attrName>ppt_w</p:attrName>
                                        </p:attrNameLst>
                                      </p:cBhvr>
                                      <p:tavLst>
                                        <p:tav tm="0">
                                          <p:val>
                                            <p:strVal val="#ppt_w*0.70"/>
                                          </p:val>
                                        </p:tav>
                                        <p:tav tm="100000">
                                          <p:val>
                                            <p:strVal val="#ppt_w"/>
                                          </p:val>
                                        </p:tav>
                                      </p:tavLst>
                                    </p:anim>
                                    <p:anim calcmode="lin" valueType="num">
                                      <p:cBhvr>
                                        <p:cTn id="122" dur="1000" fill="hold"/>
                                        <p:tgtEl>
                                          <p:spTgt spid="49"/>
                                        </p:tgtEl>
                                        <p:attrNameLst>
                                          <p:attrName>ppt_h</p:attrName>
                                        </p:attrNameLst>
                                      </p:cBhvr>
                                      <p:tavLst>
                                        <p:tav tm="0">
                                          <p:val>
                                            <p:strVal val="#ppt_h"/>
                                          </p:val>
                                        </p:tav>
                                        <p:tav tm="100000">
                                          <p:val>
                                            <p:strVal val="#ppt_h"/>
                                          </p:val>
                                        </p:tav>
                                      </p:tavLst>
                                    </p:anim>
                                    <p:animEffect transition="in" filter="fade">
                                      <p:cBhvr>
                                        <p:cTn id="123" dur="1000"/>
                                        <p:tgtEl>
                                          <p:spTgt spid="49"/>
                                        </p:tgtEl>
                                      </p:cBhvr>
                                    </p:animEffect>
                                  </p:childTnLst>
                                </p:cTn>
                              </p:par>
                              <p:par>
                                <p:cTn id="124" presetID="55" presetClass="entr" presetSubtype="0" fill="hold" grpId="0" nodeType="withEffect">
                                  <p:stCondLst>
                                    <p:cond delay="0"/>
                                  </p:stCondLst>
                                  <p:childTnLst>
                                    <p:set>
                                      <p:cBhvr>
                                        <p:cTn id="125" dur="1" fill="hold">
                                          <p:stCondLst>
                                            <p:cond delay="0"/>
                                          </p:stCondLst>
                                        </p:cTn>
                                        <p:tgtEl>
                                          <p:spTgt spid="50"/>
                                        </p:tgtEl>
                                        <p:attrNameLst>
                                          <p:attrName>style.visibility</p:attrName>
                                        </p:attrNameLst>
                                      </p:cBhvr>
                                      <p:to>
                                        <p:strVal val="visible"/>
                                      </p:to>
                                    </p:set>
                                    <p:anim calcmode="lin" valueType="num">
                                      <p:cBhvr>
                                        <p:cTn id="126" dur="1000" fill="hold"/>
                                        <p:tgtEl>
                                          <p:spTgt spid="50"/>
                                        </p:tgtEl>
                                        <p:attrNameLst>
                                          <p:attrName>ppt_w</p:attrName>
                                        </p:attrNameLst>
                                      </p:cBhvr>
                                      <p:tavLst>
                                        <p:tav tm="0">
                                          <p:val>
                                            <p:strVal val="#ppt_w*0.70"/>
                                          </p:val>
                                        </p:tav>
                                        <p:tav tm="100000">
                                          <p:val>
                                            <p:strVal val="#ppt_w"/>
                                          </p:val>
                                        </p:tav>
                                      </p:tavLst>
                                    </p:anim>
                                    <p:anim calcmode="lin" valueType="num">
                                      <p:cBhvr>
                                        <p:cTn id="127" dur="1000" fill="hold"/>
                                        <p:tgtEl>
                                          <p:spTgt spid="50"/>
                                        </p:tgtEl>
                                        <p:attrNameLst>
                                          <p:attrName>ppt_h</p:attrName>
                                        </p:attrNameLst>
                                      </p:cBhvr>
                                      <p:tavLst>
                                        <p:tav tm="0">
                                          <p:val>
                                            <p:strVal val="#ppt_h"/>
                                          </p:val>
                                        </p:tav>
                                        <p:tav tm="100000">
                                          <p:val>
                                            <p:strVal val="#ppt_h"/>
                                          </p:val>
                                        </p:tav>
                                      </p:tavLst>
                                    </p:anim>
                                    <p:animEffect transition="in" filter="fade">
                                      <p:cBhvr>
                                        <p:cTn id="128" dur="1000"/>
                                        <p:tgtEl>
                                          <p:spTgt spid="50"/>
                                        </p:tgtEl>
                                      </p:cBhvr>
                                    </p:animEffect>
                                  </p:childTnLst>
                                </p:cTn>
                              </p:par>
                              <p:par>
                                <p:cTn id="129" presetID="55" presetClass="entr" presetSubtype="0" fill="hold" nodeType="withEffect">
                                  <p:stCondLst>
                                    <p:cond delay="0"/>
                                  </p:stCondLst>
                                  <p:childTnLst>
                                    <p:set>
                                      <p:cBhvr>
                                        <p:cTn id="130" dur="1" fill="hold">
                                          <p:stCondLst>
                                            <p:cond delay="0"/>
                                          </p:stCondLst>
                                        </p:cTn>
                                        <p:tgtEl>
                                          <p:spTgt spid="56"/>
                                        </p:tgtEl>
                                        <p:attrNameLst>
                                          <p:attrName>style.visibility</p:attrName>
                                        </p:attrNameLst>
                                      </p:cBhvr>
                                      <p:to>
                                        <p:strVal val="visible"/>
                                      </p:to>
                                    </p:set>
                                    <p:anim calcmode="lin" valueType="num">
                                      <p:cBhvr>
                                        <p:cTn id="131" dur="1000" fill="hold"/>
                                        <p:tgtEl>
                                          <p:spTgt spid="56"/>
                                        </p:tgtEl>
                                        <p:attrNameLst>
                                          <p:attrName>ppt_w</p:attrName>
                                        </p:attrNameLst>
                                      </p:cBhvr>
                                      <p:tavLst>
                                        <p:tav tm="0">
                                          <p:val>
                                            <p:strVal val="#ppt_w*0.70"/>
                                          </p:val>
                                        </p:tav>
                                        <p:tav tm="100000">
                                          <p:val>
                                            <p:strVal val="#ppt_w"/>
                                          </p:val>
                                        </p:tav>
                                      </p:tavLst>
                                    </p:anim>
                                    <p:anim calcmode="lin" valueType="num">
                                      <p:cBhvr>
                                        <p:cTn id="132" dur="1000" fill="hold"/>
                                        <p:tgtEl>
                                          <p:spTgt spid="56"/>
                                        </p:tgtEl>
                                        <p:attrNameLst>
                                          <p:attrName>ppt_h</p:attrName>
                                        </p:attrNameLst>
                                      </p:cBhvr>
                                      <p:tavLst>
                                        <p:tav tm="0">
                                          <p:val>
                                            <p:strVal val="#ppt_h"/>
                                          </p:val>
                                        </p:tav>
                                        <p:tav tm="100000">
                                          <p:val>
                                            <p:strVal val="#ppt_h"/>
                                          </p:val>
                                        </p:tav>
                                      </p:tavLst>
                                    </p:anim>
                                    <p:animEffect transition="in" filter="fade">
                                      <p:cBhvr>
                                        <p:cTn id="133" dur="1000"/>
                                        <p:tgtEl>
                                          <p:spTgt spid="56"/>
                                        </p:tgtEl>
                                      </p:cBhvr>
                                    </p:animEffect>
                                  </p:childTnLst>
                                </p:cTn>
                              </p:par>
                              <p:par>
                                <p:cTn id="134" presetID="55" presetClass="entr" presetSubtype="0" fill="hold" nodeType="withEffect">
                                  <p:stCondLst>
                                    <p:cond delay="0"/>
                                  </p:stCondLst>
                                  <p:childTnLst>
                                    <p:set>
                                      <p:cBhvr>
                                        <p:cTn id="135" dur="1" fill="hold">
                                          <p:stCondLst>
                                            <p:cond delay="0"/>
                                          </p:stCondLst>
                                        </p:cTn>
                                        <p:tgtEl>
                                          <p:spTgt spid="57"/>
                                        </p:tgtEl>
                                        <p:attrNameLst>
                                          <p:attrName>style.visibility</p:attrName>
                                        </p:attrNameLst>
                                      </p:cBhvr>
                                      <p:to>
                                        <p:strVal val="visible"/>
                                      </p:to>
                                    </p:set>
                                    <p:anim calcmode="lin" valueType="num">
                                      <p:cBhvr>
                                        <p:cTn id="136" dur="1000" fill="hold"/>
                                        <p:tgtEl>
                                          <p:spTgt spid="57"/>
                                        </p:tgtEl>
                                        <p:attrNameLst>
                                          <p:attrName>ppt_w</p:attrName>
                                        </p:attrNameLst>
                                      </p:cBhvr>
                                      <p:tavLst>
                                        <p:tav tm="0">
                                          <p:val>
                                            <p:strVal val="#ppt_w*0.70"/>
                                          </p:val>
                                        </p:tav>
                                        <p:tav tm="100000">
                                          <p:val>
                                            <p:strVal val="#ppt_w"/>
                                          </p:val>
                                        </p:tav>
                                      </p:tavLst>
                                    </p:anim>
                                    <p:anim calcmode="lin" valueType="num">
                                      <p:cBhvr>
                                        <p:cTn id="137" dur="1000" fill="hold"/>
                                        <p:tgtEl>
                                          <p:spTgt spid="57"/>
                                        </p:tgtEl>
                                        <p:attrNameLst>
                                          <p:attrName>ppt_h</p:attrName>
                                        </p:attrNameLst>
                                      </p:cBhvr>
                                      <p:tavLst>
                                        <p:tav tm="0">
                                          <p:val>
                                            <p:strVal val="#ppt_h"/>
                                          </p:val>
                                        </p:tav>
                                        <p:tav tm="100000">
                                          <p:val>
                                            <p:strVal val="#ppt_h"/>
                                          </p:val>
                                        </p:tav>
                                      </p:tavLst>
                                    </p:anim>
                                    <p:animEffect transition="in" filter="fade">
                                      <p:cBhvr>
                                        <p:cTn id="138" dur="1000"/>
                                        <p:tgtEl>
                                          <p:spTgt spid="57"/>
                                        </p:tgtEl>
                                      </p:cBhvr>
                                    </p:animEffect>
                                  </p:childTnLst>
                                </p:cTn>
                              </p:par>
                              <p:par>
                                <p:cTn id="139" presetID="55" presetClass="entr" presetSubtype="0" fill="hold" grpId="0" nodeType="withEffect">
                                  <p:stCondLst>
                                    <p:cond delay="0"/>
                                  </p:stCondLst>
                                  <p:childTnLst>
                                    <p:set>
                                      <p:cBhvr>
                                        <p:cTn id="140" dur="1" fill="hold">
                                          <p:stCondLst>
                                            <p:cond delay="0"/>
                                          </p:stCondLst>
                                        </p:cTn>
                                        <p:tgtEl>
                                          <p:spTgt spid="10263"/>
                                        </p:tgtEl>
                                        <p:attrNameLst>
                                          <p:attrName>style.visibility</p:attrName>
                                        </p:attrNameLst>
                                      </p:cBhvr>
                                      <p:to>
                                        <p:strVal val="visible"/>
                                      </p:to>
                                    </p:set>
                                    <p:anim calcmode="lin" valueType="num">
                                      <p:cBhvr>
                                        <p:cTn id="141" dur="1000" fill="hold"/>
                                        <p:tgtEl>
                                          <p:spTgt spid="10263"/>
                                        </p:tgtEl>
                                        <p:attrNameLst>
                                          <p:attrName>ppt_w</p:attrName>
                                        </p:attrNameLst>
                                      </p:cBhvr>
                                      <p:tavLst>
                                        <p:tav tm="0">
                                          <p:val>
                                            <p:strVal val="#ppt_w*0.70"/>
                                          </p:val>
                                        </p:tav>
                                        <p:tav tm="100000">
                                          <p:val>
                                            <p:strVal val="#ppt_w"/>
                                          </p:val>
                                        </p:tav>
                                      </p:tavLst>
                                    </p:anim>
                                    <p:anim calcmode="lin" valueType="num">
                                      <p:cBhvr>
                                        <p:cTn id="142" dur="1000" fill="hold"/>
                                        <p:tgtEl>
                                          <p:spTgt spid="10263"/>
                                        </p:tgtEl>
                                        <p:attrNameLst>
                                          <p:attrName>ppt_h</p:attrName>
                                        </p:attrNameLst>
                                      </p:cBhvr>
                                      <p:tavLst>
                                        <p:tav tm="0">
                                          <p:val>
                                            <p:strVal val="#ppt_h"/>
                                          </p:val>
                                        </p:tav>
                                        <p:tav tm="100000">
                                          <p:val>
                                            <p:strVal val="#ppt_h"/>
                                          </p:val>
                                        </p:tav>
                                      </p:tavLst>
                                    </p:anim>
                                    <p:animEffect transition="in" filter="fade">
                                      <p:cBhvr>
                                        <p:cTn id="143" dur="1000"/>
                                        <p:tgtEl>
                                          <p:spTgt spid="10263"/>
                                        </p:tgtEl>
                                      </p:cBhvr>
                                    </p:animEffect>
                                  </p:childTnLst>
                                </p:cTn>
                              </p:par>
                              <p:par>
                                <p:cTn id="144" presetID="55" presetClass="entr" presetSubtype="0" fill="hold" grpId="0" nodeType="withEffect">
                                  <p:stCondLst>
                                    <p:cond delay="0"/>
                                  </p:stCondLst>
                                  <p:childTnLst>
                                    <p:set>
                                      <p:cBhvr>
                                        <p:cTn id="145" dur="1" fill="hold">
                                          <p:stCondLst>
                                            <p:cond delay="0"/>
                                          </p:stCondLst>
                                        </p:cTn>
                                        <p:tgtEl>
                                          <p:spTgt spid="10269"/>
                                        </p:tgtEl>
                                        <p:attrNameLst>
                                          <p:attrName>style.visibility</p:attrName>
                                        </p:attrNameLst>
                                      </p:cBhvr>
                                      <p:to>
                                        <p:strVal val="visible"/>
                                      </p:to>
                                    </p:set>
                                    <p:anim calcmode="lin" valueType="num">
                                      <p:cBhvr>
                                        <p:cTn id="146" dur="1000" fill="hold"/>
                                        <p:tgtEl>
                                          <p:spTgt spid="10269"/>
                                        </p:tgtEl>
                                        <p:attrNameLst>
                                          <p:attrName>ppt_w</p:attrName>
                                        </p:attrNameLst>
                                      </p:cBhvr>
                                      <p:tavLst>
                                        <p:tav tm="0">
                                          <p:val>
                                            <p:strVal val="#ppt_w*0.70"/>
                                          </p:val>
                                        </p:tav>
                                        <p:tav tm="100000">
                                          <p:val>
                                            <p:strVal val="#ppt_w"/>
                                          </p:val>
                                        </p:tav>
                                      </p:tavLst>
                                    </p:anim>
                                    <p:anim calcmode="lin" valueType="num">
                                      <p:cBhvr>
                                        <p:cTn id="147" dur="1000" fill="hold"/>
                                        <p:tgtEl>
                                          <p:spTgt spid="10269"/>
                                        </p:tgtEl>
                                        <p:attrNameLst>
                                          <p:attrName>ppt_h</p:attrName>
                                        </p:attrNameLst>
                                      </p:cBhvr>
                                      <p:tavLst>
                                        <p:tav tm="0">
                                          <p:val>
                                            <p:strVal val="#ppt_h"/>
                                          </p:val>
                                        </p:tav>
                                        <p:tav tm="100000">
                                          <p:val>
                                            <p:strVal val="#ppt_h"/>
                                          </p:val>
                                        </p:tav>
                                      </p:tavLst>
                                    </p:anim>
                                    <p:animEffect transition="in" filter="fade">
                                      <p:cBhvr>
                                        <p:cTn id="148" dur="1000"/>
                                        <p:tgtEl>
                                          <p:spTgt spid="102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P spid="25" grpId="0" animBg="1"/>
      <p:bldP spid="35" grpId="0" animBg="1"/>
      <p:bldP spid="38" grpId="0" animBg="1"/>
      <p:bldP spid="39" grpId="0" animBg="1"/>
      <p:bldP spid="41" grpId="0" animBg="1"/>
      <p:bldP spid="48" grpId="0" animBg="1"/>
      <p:bldP spid="49" grpId="0" animBg="1"/>
      <p:bldP spid="50" grpId="0" animBg="1"/>
      <p:bldP spid="32" grpId="0" animBg="1"/>
      <p:bldP spid="10263" grpId="0"/>
      <p:bldP spid="10264" grpId="0"/>
      <p:bldP spid="44" grpId="0" animBg="1"/>
      <p:bldP spid="33" grpId="0" animBg="1"/>
      <p:bldP spid="10269" grpId="0"/>
      <p:bldP spid="10270" grpId="0"/>
      <p:bldP spid="3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TextBox 2"/>
          <p:cNvSpPr txBox="1">
            <a:spLocks noChangeArrowheads="1"/>
          </p:cNvSpPr>
          <p:nvPr/>
        </p:nvSpPr>
        <p:spPr bwMode="auto">
          <a:xfrm>
            <a:off x="251520" y="1052736"/>
            <a:ext cx="8572500" cy="5201424"/>
          </a:xfrm>
          <a:prstGeom prst="rect">
            <a:avLst/>
          </a:prstGeom>
          <a:solidFill>
            <a:schemeClr val="bg1">
              <a:lumMod val="95000"/>
            </a:schemeClr>
          </a:solidFill>
          <a:ln>
            <a:solidFill>
              <a:schemeClr val="tx2">
                <a:lumMod val="60000"/>
                <a:lumOff val="40000"/>
              </a:schemeClr>
            </a:solidFill>
            <a:headEnd/>
            <a:tailEnd/>
          </a:ln>
        </p:spPr>
        <p:style>
          <a:lnRef idx="1">
            <a:schemeClr val="accent3"/>
          </a:lnRef>
          <a:fillRef idx="2">
            <a:schemeClr val="accent3"/>
          </a:fillRef>
          <a:effectRef idx="1">
            <a:schemeClr val="accent3"/>
          </a:effectRef>
          <a:fontRef idx="minor">
            <a:schemeClr val="dk1"/>
          </a:fontRef>
        </p:style>
        <p:txBody>
          <a:bodyPr>
            <a:spAutoFit/>
          </a:bodyPr>
          <a:lstStyle/>
          <a:p>
            <a:pPr>
              <a:defRPr/>
            </a:pPr>
            <a:endParaRPr lang="en-GB" sz="2400" b="1" dirty="0">
              <a:solidFill>
                <a:schemeClr val="tx2">
                  <a:lumMod val="75000"/>
                </a:schemeClr>
              </a:solidFill>
              <a:latin typeface="Times New Roman" pitchFamily="18" charset="0"/>
              <a:cs typeface="Times New Roman" pitchFamily="18" charset="0"/>
            </a:endParaRPr>
          </a:p>
          <a:p>
            <a:pPr>
              <a:buFont typeface="Arial" charset="0"/>
              <a:buChar char="•"/>
              <a:defRPr/>
            </a:pPr>
            <a:r>
              <a:rPr lang="en-GB" sz="2400" dirty="0">
                <a:solidFill>
                  <a:schemeClr val="tx2">
                    <a:lumMod val="75000"/>
                  </a:schemeClr>
                </a:solidFill>
                <a:latin typeface="Times New Roman" pitchFamily="18" charset="0"/>
                <a:cs typeface="Times New Roman" pitchFamily="18" charset="0"/>
              </a:rPr>
              <a:t>Companies must deliver what investors expect </a:t>
            </a:r>
            <a:r>
              <a:rPr lang="en-GB" sz="2400" i="1" dirty="0" smtClean="0">
                <a:solidFill>
                  <a:schemeClr val="tx2">
                    <a:lumMod val="75000"/>
                  </a:schemeClr>
                </a:solidFill>
                <a:latin typeface="Times New Roman" pitchFamily="18" charset="0"/>
                <a:cs typeface="Times New Roman" pitchFamily="18" charset="0"/>
              </a:rPr>
              <a:t>(Need for transparency, Free </a:t>
            </a:r>
            <a:r>
              <a:rPr lang="en-GB" sz="2400" i="1" dirty="0">
                <a:solidFill>
                  <a:schemeClr val="tx2">
                    <a:lumMod val="75000"/>
                  </a:schemeClr>
                </a:solidFill>
                <a:latin typeface="Times New Roman" pitchFamily="18" charset="0"/>
                <a:cs typeface="Times New Roman" pitchFamily="18" charset="0"/>
              </a:rPr>
              <a:t>Cash Flow and required rate of </a:t>
            </a:r>
            <a:r>
              <a:rPr lang="en-GB" sz="2400" i="1" dirty="0" smtClean="0">
                <a:solidFill>
                  <a:schemeClr val="tx2">
                    <a:lumMod val="75000"/>
                  </a:schemeClr>
                </a:solidFill>
                <a:latin typeface="Times New Roman" pitchFamily="18" charset="0"/>
                <a:cs typeface="Times New Roman" pitchFamily="18" charset="0"/>
              </a:rPr>
              <a:t>return, risk exposure in line with risk appetite) ... </a:t>
            </a:r>
            <a:r>
              <a:rPr lang="en-GB" sz="2400" dirty="0" smtClean="0">
                <a:solidFill>
                  <a:schemeClr val="tx2">
                    <a:lumMod val="75000"/>
                  </a:schemeClr>
                </a:solidFill>
                <a:latin typeface="Times New Roman" pitchFamily="18" charset="0"/>
                <a:cs typeface="Times New Roman" pitchFamily="18" charset="0"/>
              </a:rPr>
              <a:t>But risk is less tangible than profitability! </a:t>
            </a:r>
          </a:p>
          <a:p>
            <a:pPr>
              <a:defRPr/>
            </a:pPr>
            <a:endParaRPr lang="en-GB" sz="2000" dirty="0">
              <a:solidFill>
                <a:schemeClr val="tx2">
                  <a:lumMod val="75000"/>
                </a:schemeClr>
              </a:solidFill>
              <a:latin typeface="Times New Roman" pitchFamily="18" charset="0"/>
              <a:cs typeface="Times New Roman" pitchFamily="18" charset="0"/>
            </a:endParaRPr>
          </a:p>
          <a:p>
            <a:pPr>
              <a:buFont typeface="Arial" pitchFamily="34" charset="0"/>
              <a:buChar char="•"/>
              <a:defRPr/>
            </a:pPr>
            <a:r>
              <a:rPr lang="en-GB" sz="2400" dirty="0">
                <a:solidFill>
                  <a:schemeClr val="tx2">
                    <a:lumMod val="75000"/>
                  </a:schemeClr>
                </a:solidFill>
                <a:latin typeface="Times New Roman" pitchFamily="18" charset="0"/>
                <a:cs typeface="Times New Roman" pitchFamily="18" charset="0"/>
              </a:rPr>
              <a:t> Default risk is </a:t>
            </a:r>
            <a:r>
              <a:rPr lang="en-GB" sz="2400" dirty="0" smtClean="0">
                <a:solidFill>
                  <a:schemeClr val="tx2">
                    <a:lumMod val="75000"/>
                  </a:schemeClr>
                </a:solidFill>
                <a:latin typeface="Times New Roman" pitchFamily="18" charset="0"/>
                <a:cs typeface="Times New Roman" pitchFamily="18" charset="0"/>
              </a:rPr>
              <a:t>seen as low </a:t>
            </a:r>
            <a:r>
              <a:rPr lang="en-GB" sz="2400" dirty="0">
                <a:solidFill>
                  <a:schemeClr val="tx2">
                    <a:lumMod val="75000"/>
                  </a:schemeClr>
                </a:solidFill>
                <a:latin typeface="Times New Roman" pitchFamily="18" charset="0"/>
                <a:cs typeface="Times New Roman" pitchFamily="18" charset="0"/>
              </a:rPr>
              <a:t>considering the high value </a:t>
            </a:r>
            <a:r>
              <a:rPr lang="en-GB" sz="2400" dirty="0" smtClean="0">
                <a:solidFill>
                  <a:schemeClr val="tx2">
                    <a:lumMod val="75000"/>
                  </a:schemeClr>
                </a:solidFill>
                <a:latin typeface="Times New Roman" pitchFamily="18" charset="0"/>
                <a:cs typeface="Times New Roman" pitchFamily="18" charset="0"/>
              </a:rPr>
              <a:t>and liquidity of </a:t>
            </a:r>
            <a:r>
              <a:rPr lang="en-GB" sz="2400" dirty="0">
                <a:solidFill>
                  <a:schemeClr val="tx2">
                    <a:lumMod val="75000"/>
                  </a:schemeClr>
                </a:solidFill>
                <a:latin typeface="Times New Roman" pitchFamily="18" charset="0"/>
                <a:cs typeface="Times New Roman" pitchFamily="18" charset="0"/>
              </a:rPr>
              <a:t>oil &amp; gas </a:t>
            </a:r>
            <a:r>
              <a:rPr lang="en-GB" sz="2400" dirty="0" smtClean="0">
                <a:solidFill>
                  <a:schemeClr val="tx2">
                    <a:lumMod val="75000"/>
                  </a:schemeClr>
                </a:solidFill>
                <a:latin typeface="Times New Roman" pitchFamily="18" charset="0"/>
                <a:cs typeface="Times New Roman" pitchFamily="18" charset="0"/>
              </a:rPr>
              <a:t>assets </a:t>
            </a:r>
            <a:r>
              <a:rPr lang="en-GB" sz="2400" i="1" dirty="0" smtClean="0">
                <a:solidFill>
                  <a:schemeClr val="tx2">
                    <a:lumMod val="75000"/>
                  </a:schemeClr>
                </a:solidFill>
                <a:latin typeface="Times New Roman" pitchFamily="18" charset="0"/>
                <a:cs typeface="Times New Roman" pitchFamily="18" charset="0"/>
              </a:rPr>
              <a:t>(after all BP is still alive!)</a:t>
            </a:r>
            <a:endParaRPr lang="en-GB" sz="2400" i="1" dirty="0">
              <a:solidFill>
                <a:schemeClr val="tx2">
                  <a:lumMod val="75000"/>
                </a:schemeClr>
              </a:solidFill>
              <a:latin typeface="Times New Roman" pitchFamily="18" charset="0"/>
              <a:cs typeface="Times New Roman" pitchFamily="18" charset="0"/>
            </a:endParaRPr>
          </a:p>
          <a:p>
            <a:pPr>
              <a:buFont typeface="Arial" charset="0"/>
              <a:buChar char="•"/>
              <a:defRPr/>
            </a:pPr>
            <a:endParaRPr lang="en-GB" sz="2400" dirty="0">
              <a:solidFill>
                <a:schemeClr val="tx2">
                  <a:lumMod val="75000"/>
                </a:schemeClr>
              </a:solidFill>
              <a:latin typeface="Times New Roman" pitchFamily="18" charset="0"/>
              <a:cs typeface="Times New Roman" pitchFamily="18" charset="0"/>
            </a:endParaRPr>
          </a:p>
          <a:p>
            <a:pPr>
              <a:buFont typeface="Arial" charset="0"/>
              <a:buChar char="•"/>
              <a:defRPr/>
            </a:pPr>
            <a:r>
              <a:rPr lang="en-GB" sz="2400" dirty="0" smtClean="0">
                <a:solidFill>
                  <a:schemeClr val="tx2">
                    <a:lumMod val="75000"/>
                  </a:schemeClr>
                </a:solidFill>
                <a:latin typeface="Times New Roman" pitchFamily="18" charset="0"/>
                <a:cs typeface="Times New Roman" pitchFamily="18" charset="0"/>
              </a:rPr>
              <a:t>“Accidental risks” </a:t>
            </a:r>
            <a:r>
              <a:rPr lang="en-GB" sz="2400" dirty="0">
                <a:solidFill>
                  <a:schemeClr val="tx2">
                    <a:lumMod val="75000"/>
                  </a:schemeClr>
                </a:solidFill>
                <a:latin typeface="Times New Roman" pitchFamily="18" charset="0"/>
                <a:cs typeface="Times New Roman" pitchFamily="18" charset="0"/>
              </a:rPr>
              <a:t>can be diversified away </a:t>
            </a:r>
            <a:r>
              <a:rPr lang="en-GB" sz="2400" dirty="0" smtClean="0">
                <a:solidFill>
                  <a:schemeClr val="tx2">
                    <a:lumMod val="75000"/>
                  </a:schemeClr>
                </a:solidFill>
                <a:latin typeface="Times New Roman" pitchFamily="18" charset="0"/>
                <a:cs typeface="Times New Roman" pitchFamily="18" charset="0"/>
              </a:rPr>
              <a:t>since they are not “correlated”</a:t>
            </a:r>
            <a:r>
              <a:rPr lang="en-GB" sz="2400" i="1" dirty="0" smtClean="0">
                <a:solidFill>
                  <a:schemeClr val="tx2">
                    <a:lumMod val="75000"/>
                  </a:schemeClr>
                </a:solidFill>
                <a:latin typeface="Times New Roman" pitchFamily="18" charset="0"/>
                <a:cs typeface="Times New Roman" pitchFamily="18" charset="0"/>
              </a:rPr>
              <a:t>. </a:t>
            </a:r>
            <a:r>
              <a:rPr lang="en-GB" sz="2400" dirty="0" smtClean="0">
                <a:solidFill>
                  <a:schemeClr val="tx2">
                    <a:lumMod val="75000"/>
                  </a:schemeClr>
                </a:solidFill>
                <a:latin typeface="Times New Roman" pitchFamily="18" charset="0"/>
                <a:cs typeface="Times New Roman" pitchFamily="18" charset="0"/>
              </a:rPr>
              <a:t>Therefore spending to reduce this type of risks should be limited </a:t>
            </a:r>
            <a:r>
              <a:rPr lang="en-GB" sz="2400" i="1" dirty="0" smtClean="0">
                <a:solidFill>
                  <a:schemeClr val="tx2">
                    <a:lumMod val="75000"/>
                  </a:schemeClr>
                </a:solidFill>
                <a:latin typeface="Times New Roman" pitchFamily="18" charset="0"/>
                <a:cs typeface="Times New Roman" pitchFamily="18" charset="0"/>
              </a:rPr>
              <a:t>(diversification as a free insurance)</a:t>
            </a:r>
            <a:endParaRPr lang="en-GB" sz="2400" i="1" dirty="0">
              <a:solidFill>
                <a:schemeClr val="tx2">
                  <a:lumMod val="75000"/>
                </a:schemeClr>
              </a:solidFill>
              <a:latin typeface="Times New Roman" pitchFamily="18" charset="0"/>
              <a:cs typeface="Times New Roman" pitchFamily="18" charset="0"/>
            </a:endParaRPr>
          </a:p>
          <a:p>
            <a:pPr>
              <a:defRPr/>
            </a:pPr>
            <a:endParaRPr lang="en-GB" sz="2400" i="1" dirty="0">
              <a:solidFill>
                <a:schemeClr val="tx2">
                  <a:lumMod val="75000"/>
                </a:schemeClr>
              </a:solidFill>
              <a:latin typeface="Times New Roman" pitchFamily="18" charset="0"/>
              <a:cs typeface="Times New Roman" pitchFamily="18" charset="0"/>
            </a:endParaRPr>
          </a:p>
          <a:p>
            <a:pPr>
              <a:buFont typeface="Arial" charset="0"/>
              <a:buChar char="•"/>
              <a:defRPr/>
            </a:pPr>
            <a:r>
              <a:rPr lang="en-GB" sz="2400" dirty="0" smtClean="0">
                <a:solidFill>
                  <a:schemeClr val="tx2">
                    <a:lumMod val="75000"/>
                  </a:schemeClr>
                </a:solidFill>
                <a:latin typeface="Times New Roman" pitchFamily="18" charset="0"/>
                <a:cs typeface="Times New Roman" pitchFamily="18" charset="0"/>
              </a:rPr>
              <a:t>.....Except </a:t>
            </a:r>
            <a:r>
              <a:rPr lang="en-GB" sz="2400" dirty="0">
                <a:solidFill>
                  <a:schemeClr val="tx2">
                    <a:lumMod val="75000"/>
                  </a:schemeClr>
                </a:solidFill>
                <a:latin typeface="Times New Roman" pitchFamily="18" charset="0"/>
                <a:cs typeface="Times New Roman" pitchFamily="18" charset="0"/>
              </a:rPr>
              <a:t>if investors value sustainability (SRI funds)</a:t>
            </a:r>
          </a:p>
        </p:txBody>
      </p:sp>
      <p:sp>
        <p:nvSpPr>
          <p:cNvPr id="4" name="TextBox 3"/>
          <p:cNvSpPr txBox="1"/>
          <p:nvPr/>
        </p:nvSpPr>
        <p:spPr>
          <a:xfrm>
            <a:off x="1403648" y="332656"/>
            <a:ext cx="5267019" cy="461665"/>
          </a:xfrm>
          <a:prstGeom prst="rect">
            <a:avLst/>
          </a:prstGeom>
          <a:noFill/>
        </p:spPr>
        <p:txBody>
          <a:bodyPr wrap="none" rtlCol="0">
            <a:spAutoFit/>
          </a:bodyPr>
          <a:lstStyle/>
          <a:p>
            <a:r>
              <a:rPr lang="en-GB" sz="2400" b="1" dirty="0" smtClean="0">
                <a:solidFill>
                  <a:schemeClr val="accent1">
                    <a:lumMod val="75000"/>
                  </a:schemeClr>
                </a:solidFill>
                <a:latin typeface="Times New Roman" pitchFamily="18" charset="0"/>
                <a:cs typeface="Times New Roman" pitchFamily="18" charset="0"/>
              </a:rPr>
              <a:t>Investors do not seem to care so much!</a:t>
            </a:r>
            <a:endParaRPr lang="en-GB" sz="2400" b="1" dirty="0">
              <a:solidFill>
                <a:schemeClr val="accent1">
                  <a:lumMod val="75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1267"/>
                                        </p:tgtEl>
                                        <p:attrNameLst>
                                          <p:attrName>style.visibility</p:attrName>
                                        </p:attrNameLst>
                                      </p:cBhvr>
                                      <p:to>
                                        <p:strVal val="visible"/>
                                      </p:to>
                                    </p:set>
                                    <p:anim calcmode="lin" valueType="num">
                                      <p:cBhvr>
                                        <p:cTn id="7" dur="1000" fill="hold"/>
                                        <p:tgtEl>
                                          <p:spTgt spid="11267"/>
                                        </p:tgtEl>
                                        <p:attrNameLst>
                                          <p:attrName>ppt_w</p:attrName>
                                        </p:attrNameLst>
                                      </p:cBhvr>
                                      <p:tavLst>
                                        <p:tav tm="0">
                                          <p:val>
                                            <p:strVal val="#ppt_w*0.70"/>
                                          </p:val>
                                        </p:tav>
                                        <p:tav tm="100000">
                                          <p:val>
                                            <p:strVal val="#ppt_w"/>
                                          </p:val>
                                        </p:tav>
                                      </p:tavLst>
                                    </p:anim>
                                    <p:anim calcmode="lin" valueType="num">
                                      <p:cBhvr>
                                        <p:cTn id="8" dur="1000" fill="hold"/>
                                        <p:tgtEl>
                                          <p:spTgt spid="11267"/>
                                        </p:tgtEl>
                                        <p:attrNameLst>
                                          <p:attrName>ppt_h</p:attrName>
                                        </p:attrNameLst>
                                      </p:cBhvr>
                                      <p:tavLst>
                                        <p:tav tm="0">
                                          <p:val>
                                            <p:strVal val="#ppt_h"/>
                                          </p:val>
                                        </p:tav>
                                        <p:tav tm="100000">
                                          <p:val>
                                            <p:strVal val="#ppt_h"/>
                                          </p:val>
                                        </p:tav>
                                      </p:tavLst>
                                    </p:anim>
                                    <p:animEffect transition="in" filter="fade">
                                      <p:cBhvr>
                                        <p:cTn id="9" dur="1000"/>
                                        <p:tgtEl>
                                          <p:spTgt spid="112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TextBox 2"/>
          <p:cNvSpPr txBox="1">
            <a:spLocks noChangeArrowheads="1"/>
          </p:cNvSpPr>
          <p:nvPr/>
        </p:nvSpPr>
        <p:spPr bwMode="auto">
          <a:xfrm>
            <a:off x="251520" y="1196752"/>
            <a:ext cx="8572500" cy="5078313"/>
          </a:xfrm>
          <a:prstGeom prst="rect">
            <a:avLst/>
          </a:prstGeom>
          <a:ln>
            <a:solidFill>
              <a:schemeClr val="tx2">
                <a:lumMod val="60000"/>
                <a:lumOff val="40000"/>
              </a:schemeClr>
            </a:solidFill>
            <a:headEnd/>
            <a:tailEnd/>
          </a:ln>
        </p:spPr>
        <p:style>
          <a:lnRef idx="1">
            <a:schemeClr val="dk1"/>
          </a:lnRef>
          <a:fillRef idx="1001">
            <a:schemeClr val="lt2"/>
          </a:fillRef>
          <a:effectRef idx="1">
            <a:schemeClr val="dk1"/>
          </a:effectRef>
          <a:fontRef idx="minor">
            <a:schemeClr val="dk1"/>
          </a:fontRef>
        </p:style>
        <p:txBody>
          <a:bodyPr>
            <a:spAutoFit/>
          </a:bodyPr>
          <a:lstStyle/>
          <a:p>
            <a:pPr>
              <a:defRPr/>
            </a:pPr>
            <a:endParaRPr lang="en-GB" sz="2400" dirty="0">
              <a:solidFill>
                <a:schemeClr val="tx2">
                  <a:lumMod val="75000"/>
                </a:schemeClr>
              </a:solidFill>
              <a:latin typeface="Times New Roman" pitchFamily="18" charset="0"/>
              <a:cs typeface="Times New Roman" pitchFamily="18" charset="0"/>
            </a:endParaRPr>
          </a:p>
          <a:p>
            <a:pPr marL="457200" indent="-457200">
              <a:buFont typeface="Arial" pitchFamily="34" charset="0"/>
              <a:buChar char="•"/>
              <a:defRPr/>
            </a:pPr>
            <a:r>
              <a:rPr lang="en-GB" sz="2000" dirty="0">
                <a:solidFill>
                  <a:schemeClr val="tx2">
                    <a:lumMod val="75000"/>
                  </a:schemeClr>
                </a:solidFill>
                <a:latin typeface="Times New Roman" pitchFamily="18" charset="0"/>
                <a:cs typeface="Times New Roman" pitchFamily="18" charset="0"/>
              </a:rPr>
              <a:t>Need for delegation for quick decisions in a competitive environment also requires sophisticated control systems in large and complex organisations (“bureaucratisation” of Risk Management)</a:t>
            </a:r>
          </a:p>
          <a:p>
            <a:pPr>
              <a:defRPr/>
            </a:pPr>
            <a:endParaRPr lang="en-GB" sz="2000" dirty="0">
              <a:solidFill>
                <a:schemeClr val="tx2">
                  <a:lumMod val="75000"/>
                </a:schemeClr>
              </a:solidFill>
              <a:latin typeface="Times New Roman" pitchFamily="18" charset="0"/>
              <a:cs typeface="Times New Roman" pitchFamily="18" charset="0"/>
            </a:endParaRPr>
          </a:p>
          <a:p>
            <a:pPr>
              <a:buFont typeface="Arial" pitchFamily="34" charset="0"/>
              <a:buChar char="•"/>
              <a:defRPr/>
            </a:pPr>
            <a:r>
              <a:rPr lang="en-GB" sz="2000" dirty="0">
                <a:solidFill>
                  <a:schemeClr val="tx2">
                    <a:lumMod val="75000"/>
                  </a:schemeClr>
                </a:solidFill>
                <a:latin typeface="Times New Roman" pitchFamily="18" charset="0"/>
                <a:cs typeface="Times New Roman" pitchFamily="18" charset="0"/>
              </a:rPr>
              <a:t>    Technological complexity is a source of information asymmetry which limits the reliability of controls and favours “moral hazard”</a:t>
            </a:r>
          </a:p>
          <a:p>
            <a:pPr>
              <a:defRPr/>
            </a:pPr>
            <a:endParaRPr lang="en-GB" sz="2000" dirty="0">
              <a:solidFill>
                <a:schemeClr val="tx2">
                  <a:lumMod val="75000"/>
                </a:schemeClr>
              </a:solidFill>
              <a:latin typeface="Times New Roman" pitchFamily="18" charset="0"/>
              <a:cs typeface="Times New Roman" pitchFamily="18" charset="0"/>
            </a:endParaRPr>
          </a:p>
          <a:p>
            <a:pPr>
              <a:buFont typeface="Arial" pitchFamily="34" charset="0"/>
              <a:buChar char="•"/>
              <a:defRPr/>
            </a:pPr>
            <a:r>
              <a:rPr lang="en-GB" sz="2000" dirty="0">
                <a:solidFill>
                  <a:schemeClr val="tx2">
                    <a:lumMod val="75000"/>
                  </a:schemeClr>
                </a:solidFill>
                <a:latin typeface="Times New Roman" pitchFamily="18" charset="0"/>
                <a:cs typeface="Times New Roman" pitchFamily="18" charset="0"/>
              </a:rPr>
              <a:t>     Systematic outsourcing further reduces the capability of operators to control how activities are run along the value chain</a:t>
            </a:r>
          </a:p>
          <a:p>
            <a:pPr>
              <a:defRPr/>
            </a:pPr>
            <a:r>
              <a:rPr lang="en-GB" sz="2000" dirty="0" smtClean="0">
                <a:solidFill>
                  <a:schemeClr val="tx2">
                    <a:lumMod val="75000"/>
                  </a:schemeClr>
                </a:solidFill>
                <a:latin typeface="Times New Roman" pitchFamily="18" charset="0"/>
                <a:cs typeface="Times New Roman" pitchFamily="18" charset="0"/>
              </a:rPr>
              <a:t>     </a:t>
            </a:r>
            <a:endParaRPr lang="en-GB" sz="2000" dirty="0">
              <a:solidFill>
                <a:schemeClr val="tx2">
                  <a:lumMod val="75000"/>
                </a:schemeClr>
              </a:solidFill>
              <a:latin typeface="Times New Roman" pitchFamily="18" charset="0"/>
              <a:cs typeface="Times New Roman" pitchFamily="18" charset="0"/>
            </a:endParaRPr>
          </a:p>
          <a:p>
            <a:pPr>
              <a:buFont typeface="Arial" pitchFamily="34" charset="0"/>
              <a:buChar char="•"/>
              <a:defRPr/>
            </a:pPr>
            <a:r>
              <a:rPr lang="en-GB" sz="2000" dirty="0">
                <a:solidFill>
                  <a:schemeClr val="tx2">
                    <a:lumMod val="75000"/>
                  </a:schemeClr>
                </a:solidFill>
                <a:latin typeface="Times New Roman" pitchFamily="18" charset="0"/>
                <a:cs typeface="Times New Roman" pitchFamily="18" charset="0"/>
              </a:rPr>
              <a:t>     Paying the price of </a:t>
            </a:r>
            <a:r>
              <a:rPr lang="en-GB" sz="2000" dirty="0" smtClean="0">
                <a:solidFill>
                  <a:schemeClr val="tx2">
                    <a:lumMod val="75000"/>
                  </a:schemeClr>
                </a:solidFill>
                <a:latin typeface="Times New Roman" pitchFamily="18" charset="0"/>
                <a:cs typeface="Times New Roman" pitchFamily="18" charset="0"/>
              </a:rPr>
              <a:t>human resource flexibility</a:t>
            </a:r>
            <a:r>
              <a:rPr lang="en-GB" sz="2000" dirty="0">
                <a:solidFill>
                  <a:schemeClr val="tx2">
                    <a:lumMod val="75000"/>
                  </a:schemeClr>
                </a:solidFill>
                <a:latin typeface="Times New Roman" pitchFamily="18" charset="0"/>
                <a:cs typeface="Times New Roman" pitchFamily="18" charset="0"/>
              </a:rPr>
              <a:t>: </a:t>
            </a:r>
            <a:r>
              <a:rPr lang="en-GB" sz="2000" dirty="0" smtClean="0">
                <a:solidFill>
                  <a:schemeClr val="tx2">
                    <a:lumMod val="75000"/>
                  </a:schemeClr>
                </a:solidFill>
                <a:latin typeface="Times New Roman" pitchFamily="18" charset="0"/>
                <a:cs typeface="Times New Roman" pitchFamily="18" charset="0"/>
              </a:rPr>
              <a:t>individualism </a:t>
            </a:r>
            <a:r>
              <a:rPr lang="en-GB" sz="2000" dirty="0">
                <a:solidFill>
                  <a:schemeClr val="tx2">
                    <a:lumMod val="75000"/>
                  </a:schemeClr>
                </a:solidFill>
                <a:latin typeface="Times New Roman" pitchFamily="18" charset="0"/>
                <a:cs typeface="Times New Roman" pitchFamily="18" charset="0"/>
              </a:rPr>
              <a:t>and </a:t>
            </a:r>
            <a:r>
              <a:rPr lang="en-GB" sz="2000" dirty="0" smtClean="0">
                <a:solidFill>
                  <a:schemeClr val="tx2">
                    <a:lumMod val="75000"/>
                  </a:schemeClr>
                </a:solidFill>
                <a:latin typeface="Times New Roman" pitchFamily="18" charset="0"/>
                <a:cs typeface="Times New Roman" pitchFamily="18" charset="0"/>
              </a:rPr>
              <a:t>short–termism </a:t>
            </a:r>
            <a:r>
              <a:rPr lang="en-GB" sz="2000" dirty="0">
                <a:solidFill>
                  <a:schemeClr val="tx2">
                    <a:lumMod val="75000"/>
                  </a:schemeClr>
                </a:solidFill>
                <a:latin typeface="Times New Roman" pitchFamily="18" charset="0"/>
                <a:cs typeface="Times New Roman" pitchFamily="18" charset="0"/>
              </a:rPr>
              <a:t>may result in excessive risk </a:t>
            </a:r>
            <a:r>
              <a:rPr lang="en-GB" sz="2000" dirty="0" smtClean="0">
                <a:solidFill>
                  <a:schemeClr val="tx2">
                    <a:lumMod val="75000"/>
                  </a:schemeClr>
                </a:solidFill>
                <a:latin typeface="Times New Roman" pitchFamily="18" charset="0"/>
                <a:cs typeface="Times New Roman" pitchFamily="18" charset="0"/>
              </a:rPr>
              <a:t>taking</a:t>
            </a:r>
          </a:p>
          <a:p>
            <a:pPr>
              <a:buFont typeface="Arial" pitchFamily="34" charset="0"/>
              <a:buChar char="•"/>
              <a:defRPr/>
            </a:pPr>
            <a:endParaRPr lang="en-GB" sz="2000" dirty="0" smtClean="0">
              <a:solidFill>
                <a:schemeClr val="tx2">
                  <a:lumMod val="75000"/>
                </a:schemeClr>
              </a:solidFill>
              <a:latin typeface="Times New Roman" pitchFamily="18" charset="0"/>
              <a:cs typeface="Times New Roman" pitchFamily="18" charset="0"/>
            </a:endParaRPr>
          </a:p>
          <a:p>
            <a:pPr>
              <a:buFont typeface="Arial" pitchFamily="34" charset="0"/>
              <a:buChar char="•"/>
              <a:defRPr/>
            </a:pPr>
            <a:r>
              <a:rPr lang="en-GB" sz="2000" dirty="0" smtClean="0">
                <a:solidFill>
                  <a:schemeClr val="tx2">
                    <a:lumMod val="75000"/>
                  </a:schemeClr>
                </a:solidFill>
                <a:latin typeface="Times New Roman" pitchFamily="18" charset="0"/>
                <a:cs typeface="Times New Roman" pitchFamily="18" charset="0"/>
              </a:rPr>
              <a:t>Performance indicators still mostly place the emphasis on cash-flow generation and profitability</a:t>
            </a:r>
            <a:endParaRPr lang="en-GB" sz="2000" dirty="0">
              <a:solidFill>
                <a:schemeClr val="tx2">
                  <a:lumMod val="75000"/>
                </a:schemeClr>
              </a:solidFill>
              <a:latin typeface="Times New Roman" pitchFamily="18" charset="0"/>
              <a:cs typeface="Times New Roman" pitchFamily="18" charset="0"/>
            </a:endParaRPr>
          </a:p>
        </p:txBody>
      </p:sp>
      <p:sp>
        <p:nvSpPr>
          <p:cNvPr id="3" name="TextBox 2"/>
          <p:cNvSpPr txBox="1"/>
          <p:nvPr/>
        </p:nvSpPr>
        <p:spPr>
          <a:xfrm>
            <a:off x="474094" y="692696"/>
            <a:ext cx="7828618" cy="461665"/>
          </a:xfrm>
          <a:prstGeom prst="rect">
            <a:avLst/>
          </a:prstGeom>
          <a:noFill/>
        </p:spPr>
        <p:txBody>
          <a:bodyPr wrap="none" rtlCol="0">
            <a:spAutoFit/>
          </a:bodyPr>
          <a:lstStyle/>
          <a:p>
            <a:pPr algn="ctr"/>
            <a:r>
              <a:rPr lang="en-GB" sz="2400" b="1" dirty="0" smtClean="0">
                <a:solidFill>
                  <a:schemeClr val="tx2">
                    <a:lumMod val="75000"/>
                  </a:schemeClr>
                </a:solidFill>
                <a:latin typeface="Times New Roman" pitchFamily="18" charset="0"/>
                <a:cs typeface="Times New Roman" pitchFamily="18" charset="0"/>
              </a:rPr>
              <a:t>Organisations out of control allowing excessive risk taking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1267">
                                            <p:bg/>
                                          </p:spTgt>
                                        </p:tgtEl>
                                        <p:attrNameLst>
                                          <p:attrName>style.visibility</p:attrName>
                                        </p:attrNameLst>
                                      </p:cBhvr>
                                      <p:to>
                                        <p:strVal val="visible"/>
                                      </p:to>
                                    </p:set>
                                    <p:anim calcmode="lin" valueType="num">
                                      <p:cBhvr>
                                        <p:cTn id="7" dur="1000" fill="hold"/>
                                        <p:tgtEl>
                                          <p:spTgt spid="11267">
                                            <p:bg/>
                                          </p:spTgt>
                                        </p:tgtEl>
                                        <p:attrNameLst>
                                          <p:attrName>ppt_w</p:attrName>
                                        </p:attrNameLst>
                                      </p:cBhvr>
                                      <p:tavLst>
                                        <p:tav tm="0">
                                          <p:val>
                                            <p:strVal val="#ppt_w*0.70"/>
                                          </p:val>
                                        </p:tav>
                                        <p:tav tm="100000">
                                          <p:val>
                                            <p:strVal val="#ppt_w"/>
                                          </p:val>
                                        </p:tav>
                                      </p:tavLst>
                                    </p:anim>
                                    <p:anim calcmode="lin" valueType="num">
                                      <p:cBhvr>
                                        <p:cTn id="8" dur="1000" fill="hold"/>
                                        <p:tgtEl>
                                          <p:spTgt spid="11267">
                                            <p:bg/>
                                          </p:spTgt>
                                        </p:tgtEl>
                                        <p:attrNameLst>
                                          <p:attrName>ppt_h</p:attrName>
                                        </p:attrNameLst>
                                      </p:cBhvr>
                                      <p:tavLst>
                                        <p:tav tm="0">
                                          <p:val>
                                            <p:strVal val="#ppt_h"/>
                                          </p:val>
                                        </p:tav>
                                        <p:tav tm="100000">
                                          <p:val>
                                            <p:strVal val="#ppt_h"/>
                                          </p:val>
                                        </p:tav>
                                      </p:tavLst>
                                    </p:anim>
                                    <p:animEffect transition="in" filter="fade">
                                      <p:cBhvr>
                                        <p:cTn id="9" dur="1000"/>
                                        <p:tgtEl>
                                          <p:spTgt spid="11267">
                                            <p:bg/>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11267">
                                            <p:txEl>
                                              <p:pRg st="1" end="1"/>
                                            </p:txEl>
                                          </p:spTgt>
                                        </p:tgtEl>
                                        <p:attrNameLst>
                                          <p:attrName>style.visibility</p:attrName>
                                        </p:attrNameLst>
                                      </p:cBhvr>
                                      <p:to>
                                        <p:strVal val="visible"/>
                                      </p:to>
                                    </p:set>
                                    <p:anim calcmode="lin" valueType="num">
                                      <p:cBhvr>
                                        <p:cTn id="14" dur="1000" fill="hold"/>
                                        <p:tgtEl>
                                          <p:spTgt spid="11267">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11267">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11267">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11267">
                                            <p:txEl>
                                              <p:pRg st="3" end="3"/>
                                            </p:txEl>
                                          </p:spTgt>
                                        </p:tgtEl>
                                        <p:attrNameLst>
                                          <p:attrName>style.visibility</p:attrName>
                                        </p:attrNameLst>
                                      </p:cBhvr>
                                      <p:to>
                                        <p:strVal val="visible"/>
                                      </p:to>
                                    </p:set>
                                    <p:anim calcmode="lin" valueType="num">
                                      <p:cBhvr>
                                        <p:cTn id="21" dur="1000" fill="hold"/>
                                        <p:tgtEl>
                                          <p:spTgt spid="11267">
                                            <p:txEl>
                                              <p:pRg st="3" end="3"/>
                                            </p:txEl>
                                          </p:spTgt>
                                        </p:tgtEl>
                                        <p:attrNameLst>
                                          <p:attrName>ppt_w</p:attrName>
                                        </p:attrNameLst>
                                      </p:cBhvr>
                                      <p:tavLst>
                                        <p:tav tm="0">
                                          <p:val>
                                            <p:strVal val="#ppt_w*0.70"/>
                                          </p:val>
                                        </p:tav>
                                        <p:tav tm="100000">
                                          <p:val>
                                            <p:strVal val="#ppt_w"/>
                                          </p:val>
                                        </p:tav>
                                      </p:tavLst>
                                    </p:anim>
                                    <p:anim calcmode="lin" valueType="num">
                                      <p:cBhvr>
                                        <p:cTn id="22" dur="1000" fill="hold"/>
                                        <p:tgtEl>
                                          <p:spTgt spid="11267">
                                            <p:txEl>
                                              <p:pRg st="3" end="3"/>
                                            </p:txEl>
                                          </p:spTgt>
                                        </p:tgtEl>
                                        <p:attrNameLst>
                                          <p:attrName>ppt_h</p:attrName>
                                        </p:attrNameLst>
                                      </p:cBhvr>
                                      <p:tavLst>
                                        <p:tav tm="0">
                                          <p:val>
                                            <p:strVal val="#ppt_h"/>
                                          </p:val>
                                        </p:tav>
                                        <p:tav tm="100000">
                                          <p:val>
                                            <p:strVal val="#ppt_h"/>
                                          </p:val>
                                        </p:tav>
                                      </p:tavLst>
                                    </p:anim>
                                    <p:animEffect transition="in" filter="fade">
                                      <p:cBhvr>
                                        <p:cTn id="23" dur="1000"/>
                                        <p:tgtEl>
                                          <p:spTgt spid="11267">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11267">
                                            <p:txEl>
                                              <p:pRg st="5" end="5"/>
                                            </p:txEl>
                                          </p:spTgt>
                                        </p:tgtEl>
                                        <p:attrNameLst>
                                          <p:attrName>style.visibility</p:attrName>
                                        </p:attrNameLst>
                                      </p:cBhvr>
                                      <p:to>
                                        <p:strVal val="visible"/>
                                      </p:to>
                                    </p:set>
                                    <p:anim calcmode="lin" valueType="num">
                                      <p:cBhvr>
                                        <p:cTn id="28" dur="1000" fill="hold"/>
                                        <p:tgtEl>
                                          <p:spTgt spid="11267">
                                            <p:txEl>
                                              <p:pRg st="5" end="5"/>
                                            </p:txEl>
                                          </p:spTgt>
                                        </p:tgtEl>
                                        <p:attrNameLst>
                                          <p:attrName>ppt_w</p:attrName>
                                        </p:attrNameLst>
                                      </p:cBhvr>
                                      <p:tavLst>
                                        <p:tav tm="0">
                                          <p:val>
                                            <p:strVal val="#ppt_w*0.70"/>
                                          </p:val>
                                        </p:tav>
                                        <p:tav tm="100000">
                                          <p:val>
                                            <p:strVal val="#ppt_w"/>
                                          </p:val>
                                        </p:tav>
                                      </p:tavLst>
                                    </p:anim>
                                    <p:anim calcmode="lin" valueType="num">
                                      <p:cBhvr>
                                        <p:cTn id="29" dur="1000" fill="hold"/>
                                        <p:tgtEl>
                                          <p:spTgt spid="11267">
                                            <p:txEl>
                                              <p:pRg st="5" end="5"/>
                                            </p:txEl>
                                          </p:spTgt>
                                        </p:tgtEl>
                                        <p:attrNameLst>
                                          <p:attrName>ppt_h</p:attrName>
                                        </p:attrNameLst>
                                      </p:cBhvr>
                                      <p:tavLst>
                                        <p:tav tm="0">
                                          <p:val>
                                            <p:strVal val="#ppt_h"/>
                                          </p:val>
                                        </p:tav>
                                        <p:tav tm="100000">
                                          <p:val>
                                            <p:strVal val="#ppt_h"/>
                                          </p:val>
                                        </p:tav>
                                      </p:tavLst>
                                    </p:anim>
                                    <p:animEffect transition="in" filter="fade">
                                      <p:cBhvr>
                                        <p:cTn id="30" dur="1000"/>
                                        <p:tgtEl>
                                          <p:spTgt spid="11267">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11267">
                                            <p:txEl>
                                              <p:pRg st="6" end="6"/>
                                            </p:txEl>
                                          </p:spTgt>
                                        </p:tgtEl>
                                        <p:attrNameLst>
                                          <p:attrName>style.visibility</p:attrName>
                                        </p:attrNameLst>
                                      </p:cBhvr>
                                      <p:to>
                                        <p:strVal val="visible"/>
                                      </p:to>
                                    </p:set>
                                    <p:anim calcmode="lin" valueType="num">
                                      <p:cBhvr>
                                        <p:cTn id="35" dur="1000" fill="hold"/>
                                        <p:tgtEl>
                                          <p:spTgt spid="11267">
                                            <p:txEl>
                                              <p:pRg st="6" end="6"/>
                                            </p:txEl>
                                          </p:spTgt>
                                        </p:tgtEl>
                                        <p:attrNameLst>
                                          <p:attrName>ppt_w</p:attrName>
                                        </p:attrNameLst>
                                      </p:cBhvr>
                                      <p:tavLst>
                                        <p:tav tm="0">
                                          <p:val>
                                            <p:strVal val="#ppt_w*0.70"/>
                                          </p:val>
                                        </p:tav>
                                        <p:tav tm="100000">
                                          <p:val>
                                            <p:strVal val="#ppt_w"/>
                                          </p:val>
                                        </p:tav>
                                      </p:tavLst>
                                    </p:anim>
                                    <p:anim calcmode="lin" valueType="num">
                                      <p:cBhvr>
                                        <p:cTn id="36" dur="1000" fill="hold"/>
                                        <p:tgtEl>
                                          <p:spTgt spid="11267">
                                            <p:txEl>
                                              <p:pRg st="6" end="6"/>
                                            </p:txEl>
                                          </p:spTgt>
                                        </p:tgtEl>
                                        <p:attrNameLst>
                                          <p:attrName>ppt_h</p:attrName>
                                        </p:attrNameLst>
                                      </p:cBhvr>
                                      <p:tavLst>
                                        <p:tav tm="0">
                                          <p:val>
                                            <p:strVal val="#ppt_h"/>
                                          </p:val>
                                        </p:tav>
                                        <p:tav tm="100000">
                                          <p:val>
                                            <p:strVal val="#ppt_h"/>
                                          </p:val>
                                        </p:tav>
                                      </p:tavLst>
                                    </p:anim>
                                    <p:animEffect transition="in" filter="fade">
                                      <p:cBhvr>
                                        <p:cTn id="37" dur="1000"/>
                                        <p:tgtEl>
                                          <p:spTgt spid="11267">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11267">
                                            <p:txEl>
                                              <p:pRg st="7" end="7"/>
                                            </p:txEl>
                                          </p:spTgt>
                                        </p:tgtEl>
                                        <p:attrNameLst>
                                          <p:attrName>style.visibility</p:attrName>
                                        </p:attrNameLst>
                                      </p:cBhvr>
                                      <p:to>
                                        <p:strVal val="visible"/>
                                      </p:to>
                                    </p:set>
                                    <p:anim calcmode="lin" valueType="num">
                                      <p:cBhvr>
                                        <p:cTn id="42" dur="1000" fill="hold"/>
                                        <p:tgtEl>
                                          <p:spTgt spid="11267">
                                            <p:txEl>
                                              <p:pRg st="7" end="7"/>
                                            </p:txEl>
                                          </p:spTgt>
                                        </p:tgtEl>
                                        <p:attrNameLst>
                                          <p:attrName>ppt_w</p:attrName>
                                        </p:attrNameLst>
                                      </p:cBhvr>
                                      <p:tavLst>
                                        <p:tav tm="0">
                                          <p:val>
                                            <p:strVal val="#ppt_w*0.70"/>
                                          </p:val>
                                        </p:tav>
                                        <p:tav tm="100000">
                                          <p:val>
                                            <p:strVal val="#ppt_w"/>
                                          </p:val>
                                        </p:tav>
                                      </p:tavLst>
                                    </p:anim>
                                    <p:anim calcmode="lin" valueType="num">
                                      <p:cBhvr>
                                        <p:cTn id="43" dur="1000" fill="hold"/>
                                        <p:tgtEl>
                                          <p:spTgt spid="11267">
                                            <p:txEl>
                                              <p:pRg st="7" end="7"/>
                                            </p:txEl>
                                          </p:spTgt>
                                        </p:tgtEl>
                                        <p:attrNameLst>
                                          <p:attrName>ppt_h</p:attrName>
                                        </p:attrNameLst>
                                      </p:cBhvr>
                                      <p:tavLst>
                                        <p:tav tm="0">
                                          <p:val>
                                            <p:strVal val="#ppt_h"/>
                                          </p:val>
                                        </p:tav>
                                        <p:tav tm="100000">
                                          <p:val>
                                            <p:strVal val="#ppt_h"/>
                                          </p:val>
                                        </p:tav>
                                      </p:tavLst>
                                    </p:anim>
                                    <p:animEffect transition="in" filter="fade">
                                      <p:cBhvr>
                                        <p:cTn id="44" dur="1000"/>
                                        <p:tgtEl>
                                          <p:spTgt spid="11267">
                                            <p:txEl>
                                              <p:pRg st="7" end="7"/>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11267">
                                            <p:txEl>
                                              <p:pRg st="9" end="9"/>
                                            </p:txEl>
                                          </p:spTgt>
                                        </p:tgtEl>
                                        <p:attrNameLst>
                                          <p:attrName>style.visibility</p:attrName>
                                        </p:attrNameLst>
                                      </p:cBhvr>
                                      <p:to>
                                        <p:strVal val="visible"/>
                                      </p:to>
                                    </p:set>
                                    <p:anim calcmode="lin" valueType="num">
                                      <p:cBhvr>
                                        <p:cTn id="49" dur="1000" fill="hold"/>
                                        <p:tgtEl>
                                          <p:spTgt spid="11267">
                                            <p:txEl>
                                              <p:pRg st="9" end="9"/>
                                            </p:txEl>
                                          </p:spTgt>
                                        </p:tgtEl>
                                        <p:attrNameLst>
                                          <p:attrName>ppt_w</p:attrName>
                                        </p:attrNameLst>
                                      </p:cBhvr>
                                      <p:tavLst>
                                        <p:tav tm="0">
                                          <p:val>
                                            <p:strVal val="#ppt_w*0.70"/>
                                          </p:val>
                                        </p:tav>
                                        <p:tav tm="100000">
                                          <p:val>
                                            <p:strVal val="#ppt_w"/>
                                          </p:val>
                                        </p:tav>
                                      </p:tavLst>
                                    </p:anim>
                                    <p:anim calcmode="lin" valueType="num">
                                      <p:cBhvr>
                                        <p:cTn id="50" dur="1000" fill="hold"/>
                                        <p:tgtEl>
                                          <p:spTgt spid="11267">
                                            <p:txEl>
                                              <p:pRg st="9" end="9"/>
                                            </p:txEl>
                                          </p:spTgt>
                                        </p:tgtEl>
                                        <p:attrNameLst>
                                          <p:attrName>ppt_h</p:attrName>
                                        </p:attrNameLst>
                                      </p:cBhvr>
                                      <p:tavLst>
                                        <p:tav tm="0">
                                          <p:val>
                                            <p:strVal val="#ppt_h"/>
                                          </p:val>
                                        </p:tav>
                                        <p:tav tm="100000">
                                          <p:val>
                                            <p:strVal val="#ppt_h"/>
                                          </p:val>
                                        </p:tav>
                                      </p:tavLst>
                                    </p:anim>
                                    <p:animEffect transition="in" filter="fade">
                                      <p:cBhvr>
                                        <p:cTn id="51" dur="1000"/>
                                        <p:tgtEl>
                                          <p:spTgt spid="11267">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bldLvl="5"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p:cNvCxnSpPr/>
          <p:nvPr/>
        </p:nvCxnSpPr>
        <p:spPr>
          <a:xfrm>
            <a:off x="3095328" y="1124744"/>
            <a:ext cx="4032448"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5111552" y="1124744"/>
            <a:ext cx="0" cy="5256584"/>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3167336" y="4581128"/>
            <a:ext cx="1800200" cy="18002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GB" b="1" dirty="0" smtClean="0"/>
              <a:t>Tangible  assets</a:t>
            </a:r>
            <a:endParaRPr lang="en-GB" b="1" dirty="0"/>
          </a:p>
        </p:txBody>
      </p:sp>
      <p:sp>
        <p:nvSpPr>
          <p:cNvPr id="8" name="Rectangle 7"/>
          <p:cNvSpPr/>
          <p:nvPr/>
        </p:nvSpPr>
        <p:spPr>
          <a:xfrm>
            <a:off x="3167336" y="2924944"/>
            <a:ext cx="1800200" cy="158417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GB" b="1" dirty="0" smtClean="0"/>
              <a:t>Intangible assets</a:t>
            </a:r>
          </a:p>
          <a:p>
            <a:pPr algn="ctr"/>
            <a:r>
              <a:rPr lang="en-GB" sz="1400" i="1" dirty="0" smtClean="0"/>
              <a:t>capacity to generate future cash-flows</a:t>
            </a:r>
          </a:p>
        </p:txBody>
      </p:sp>
      <p:sp>
        <p:nvSpPr>
          <p:cNvPr id="10" name="Rectangle 9"/>
          <p:cNvSpPr/>
          <p:nvPr/>
        </p:nvSpPr>
        <p:spPr>
          <a:xfrm>
            <a:off x="3203848" y="1268760"/>
            <a:ext cx="1800200" cy="158417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GB" b="1" dirty="0" smtClean="0"/>
              <a:t>Contingent assets</a:t>
            </a:r>
          </a:p>
          <a:p>
            <a:pPr algn="ctr"/>
            <a:r>
              <a:rPr lang="en-GB" sz="1400" i="1" dirty="0" smtClean="0"/>
              <a:t>Contractual guarantees</a:t>
            </a:r>
            <a:endParaRPr lang="en-GB" sz="1400" i="1" dirty="0"/>
          </a:p>
        </p:txBody>
      </p:sp>
      <p:sp>
        <p:nvSpPr>
          <p:cNvPr id="12" name="Rectangle 11"/>
          <p:cNvSpPr/>
          <p:nvPr/>
        </p:nvSpPr>
        <p:spPr>
          <a:xfrm>
            <a:off x="5220072" y="1268760"/>
            <a:ext cx="1872208" cy="115212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GB" b="1" dirty="0" smtClean="0"/>
              <a:t>Contingent liabilities</a:t>
            </a:r>
          </a:p>
        </p:txBody>
      </p:sp>
      <p:sp>
        <p:nvSpPr>
          <p:cNvPr id="13" name="Rectangle 12"/>
          <p:cNvSpPr/>
          <p:nvPr/>
        </p:nvSpPr>
        <p:spPr>
          <a:xfrm>
            <a:off x="5255568" y="2492896"/>
            <a:ext cx="1872208" cy="1368152"/>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GB" b="1" dirty="0" smtClean="0"/>
              <a:t>Financial debt</a:t>
            </a:r>
            <a:endParaRPr lang="en-GB" b="1" dirty="0"/>
          </a:p>
        </p:txBody>
      </p:sp>
      <p:sp>
        <p:nvSpPr>
          <p:cNvPr id="14" name="Rectangle 13"/>
          <p:cNvSpPr/>
          <p:nvPr/>
        </p:nvSpPr>
        <p:spPr>
          <a:xfrm>
            <a:off x="5255568" y="3933056"/>
            <a:ext cx="1872208" cy="2448272"/>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GB" b="1" dirty="0" smtClean="0"/>
              <a:t>Equity</a:t>
            </a:r>
            <a:endParaRPr lang="en-GB" b="1" dirty="0"/>
          </a:p>
        </p:txBody>
      </p:sp>
      <p:sp>
        <p:nvSpPr>
          <p:cNvPr id="15" name="TextBox 14"/>
          <p:cNvSpPr txBox="1"/>
          <p:nvPr/>
        </p:nvSpPr>
        <p:spPr>
          <a:xfrm>
            <a:off x="1079104" y="1268760"/>
            <a:ext cx="1944216" cy="1600438"/>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sz="1400" i="1" dirty="0" smtClean="0"/>
              <a:t>Insurance,</a:t>
            </a:r>
          </a:p>
          <a:p>
            <a:pPr algn="ctr"/>
            <a:r>
              <a:rPr lang="en-GB" sz="1400" i="1" dirty="0" smtClean="0"/>
              <a:t>revenue and risk sharing agreements with other stakeholders allowing an external contribution to pay claims</a:t>
            </a:r>
          </a:p>
        </p:txBody>
      </p:sp>
      <p:sp>
        <p:nvSpPr>
          <p:cNvPr id="16" name="TextBox 15"/>
          <p:cNvSpPr txBox="1"/>
          <p:nvPr/>
        </p:nvSpPr>
        <p:spPr>
          <a:xfrm>
            <a:off x="7236296" y="1268760"/>
            <a:ext cx="1728192" cy="116955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endParaRPr lang="en-GB" sz="1400" i="1" dirty="0" smtClean="0"/>
          </a:p>
          <a:p>
            <a:pPr algn="ctr"/>
            <a:endParaRPr lang="en-GB" sz="1400" i="1" dirty="0" smtClean="0"/>
          </a:p>
          <a:p>
            <a:pPr algn="ctr"/>
            <a:r>
              <a:rPr lang="en-GB" sz="1400" i="1" dirty="0" smtClean="0"/>
              <a:t>Liability risk</a:t>
            </a:r>
          </a:p>
          <a:p>
            <a:pPr algn="ctr"/>
            <a:endParaRPr lang="fr-FR" sz="1400" i="1" dirty="0" smtClean="0"/>
          </a:p>
          <a:p>
            <a:pPr algn="ctr"/>
            <a:endParaRPr lang="en-GB" sz="1400" i="1" dirty="0" smtClean="0"/>
          </a:p>
        </p:txBody>
      </p:sp>
      <p:sp>
        <p:nvSpPr>
          <p:cNvPr id="17" name="TextBox 16"/>
          <p:cNvSpPr txBox="1"/>
          <p:nvPr/>
        </p:nvSpPr>
        <p:spPr>
          <a:xfrm>
            <a:off x="1079104" y="2924944"/>
            <a:ext cx="1907704" cy="1600438"/>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sz="1400" i="1" dirty="0" smtClean="0"/>
              <a:t>reputation loss weakening bargaining power and increasing uncertainty for future business, human capital loss, Business interruption loss</a:t>
            </a:r>
          </a:p>
        </p:txBody>
      </p:sp>
      <p:sp>
        <p:nvSpPr>
          <p:cNvPr id="18" name="TextBox 17"/>
          <p:cNvSpPr txBox="1"/>
          <p:nvPr/>
        </p:nvSpPr>
        <p:spPr>
          <a:xfrm>
            <a:off x="1079104" y="4581129"/>
            <a:ext cx="1872208" cy="181588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endParaRPr lang="en-GB" sz="1400" i="1" dirty="0" smtClean="0"/>
          </a:p>
          <a:p>
            <a:pPr algn="ctr"/>
            <a:endParaRPr lang="en-GB" sz="1400" i="1" dirty="0" smtClean="0"/>
          </a:p>
          <a:p>
            <a:pPr algn="ctr"/>
            <a:endParaRPr lang="en-GB" sz="1400" i="1" dirty="0" smtClean="0"/>
          </a:p>
          <a:p>
            <a:pPr algn="ctr"/>
            <a:endParaRPr lang="en-GB" sz="1400" i="1" dirty="0" smtClean="0"/>
          </a:p>
          <a:p>
            <a:pPr algn="ctr"/>
            <a:r>
              <a:rPr lang="en-GB" sz="1400" i="1" dirty="0" smtClean="0"/>
              <a:t>Destruction of fixed assets</a:t>
            </a:r>
            <a:endParaRPr lang="fr-FR" sz="1400" i="1" dirty="0" smtClean="0"/>
          </a:p>
          <a:p>
            <a:pPr algn="ctr"/>
            <a:endParaRPr lang="fr-FR" sz="1400" i="1" dirty="0" smtClean="0"/>
          </a:p>
          <a:p>
            <a:pPr algn="ctr"/>
            <a:endParaRPr lang="en-GB" sz="1400" i="1" dirty="0" smtClean="0"/>
          </a:p>
        </p:txBody>
      </p:sp>
      <p:sp>
        <p:nvSpPr>
          <p:cNvPr id="28" name="TextBox 27"/>
          <p:cNvSpPr txBox="1"/>
          <p:nvPr/>
        </p:nvSpPr>
        <p:spPr>
          <a:xfrm>
            <a:off x="3995936" y="404664"/>
            <a:ext cx="2063385" cy="369332"/>
          </a:xfrm>
          <a:prstGeom prst="rect">
            <a:avLst/>
          </a:prstGeom>
          <a:noFill/>
        </p:spPr>
        <p:txBody>
          <a:bodyPr wrap="none" rtlCol="0">
            <a:spAutoFit/>
          </a:bodyPr>
          <a:lstStyle/>
          <a:p>
            <a:r>
              <a:rPr lang="fr-FR" b="1" dirty="0" smtClean="0">
                <a:solidFill>
                  <a:schemeClr val="accent1">
                    <a:lumMod val="75000"/>
                  </a:schemeClr>
                </a:solidFill>
                <a:latin typeface="Times New Roman" pitchFamily="18" charset="0"/>
                <a:cs typeface="Times New Roman" pitchFamily="18" charset="0"/>
              </a:rPr>
              <a:t>RISK EXPOSURE</a:t>
            </a:r>
            <a:endParaRPr lang="en-GB" b="1" dirty="0">
              <a:solidFill>
                <a:schemeClr val="accent1">
                  <a:lumMod val="75000"/>
                </a:schemeClr>
              </a:solidFill>
              <a:latin typeface="Times New Roman" pitchFamily="18" charset="0"/>
              <a:cs typeface="Times New Roman" pitchFamily="18" charset="0"/>
            </a:endParaRPr>
          </a:p>
        </p:txBody>
      </p:sp>
      <p:cxnSp>
        <p:nvCxnSpPr>
          <p:cNvPr id="30" name="Straight Connector 29"/>
          <p:cNvCxnSpPr/>
          <p:nvPr/>
        </p:nvCxnSpPr>
        <p:spPr>
          <a:xfrm flipH="1">
            <a:off x="611560" y="692696"/>
            <a:ext cx="324036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flipH="1">
            <a:off x="539552" y="692696"/>
            <a:ext cx="72008" cy="4608512"/>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a:off x="611560" y="2060848"/>
            <a:ext cx="36004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a:off x="611560" y="3717032"/>
            <a:ext cx="36004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a:off x="539552" y="5301208"/>
            <a:ext cx="36004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6156176" y="692696"/>
            <a:ext cx="201622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a:off x="8172400" y="692696"/>
            <a:ext cx="0"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0" y="1844824"/>
            <a:ext cx="441146" cy="3416320"/>
          </a:xfrm>
          <a:prstGeom prst="rect">
            <a:avLst/>
          </a:prstGeom>
          <a:noFill/>
        </p:spPr>
        <p:txBody>
          <a:bodyPr wrap="none" rtlCol="0">
            <a:spAutoFit/>
          </a:bodyPr>
          <a:lstStyle/>
          <a:p>
            <a:r>
              <a:rPr lang="fr-FR" dirty="0" smtClean="0"/>
              <a:t>(-)</a:t>
            </a:r>
          </a:p>
          <a:p>
            <a:endParaRPr lang="fr-FR" dirty="0" smtClean="0"/>
          </a:p>
          <a:p>
            <a:endParaRPr lang="fr-FR" dirty="0" smtClean="0"/>
          </a:p>
          <a:p>
            <a:endParaRPr lang="fr-FR" dirty="0" smtClean="0"/>
          </a:p>
          <a:p>
            <a:endParaRPr lang="fr-FR" dirty="0" smtClean="0"/>
          </a:p>
          <a:p>
            <a:endParaRPr lang="fr-FR" dirty="0" smtClean="0"/>
          </a:p>
          <a:p>
            <a:r>
              <a:rPr lang="fr-FR" dirty="0" smtClean="0"/>
              <a:t>(+)</a:t>
            </a:r>
          </a:p>
          <a:p>
            <a:endParaRPr lang="fr-FR" dirty="0" smtClean="0"/>
          </a:p>
          <a:p>
            <a:endParaRPr lang="fr-FR" dirty="0" smtClean="0"/>
          </a:p>
          <a:p>
            <a:endParaRPr lang="fr-FR" dirty="0" smtClean="0"/>
          </a:p>
          <a:p>
            <a:endParaRPr lang="fr-FR" dirty="0" smtClean="0"/>
          </a:p>
          <a:p>
            <a:r>
              <a:rPr lang="fr-FR" dirty="0" smtClean="0"/>
              <a:t>(+)</a:t>
            </a:r>
            <a:endParaRPr lang="en-GB" dirty="0"/>
          </a:p>
        </p:txBody>
      </p:sp>
      <p:sp>
        <p:nvSpPr>
          <p:cNvPr id="43" name="TextBox 42"/>
          <p:cNvSpPr txBox="1"/>
          <p:nvPr/>
        </p:nvSpPr>
        <p:spPr>
          <a:xfrm flipV="1">
            <a:off x="8244408" y="764704"/>
            <a:ext cx="576064" cy="369332"/>
          </a:xfrm>
          <a:prstGeom prst="rect">
            <a:avLst/>
          </a:prstGeom>
          <a:noFill/>
        </p:spPr>
        <p:txBody>
          <a:bodyPr wrap="square" rtlCol="0">
            <a:spAutoFit/>
          </a:bodyPr>
          <a:lstStyle/>
          <a:p>
            <a:r>
              <a:rPr lang="fr-FR" dirty="0" smtClean="0"/>
              <a:t>(+)</a:t>
            </a:r>
            <a:endParaRPr lang="en-GB" dirty="0"/>
          </a:p>
        </p:txBody>
      </p:sp>
      <p:sp>
        <p:nvSpPr>
          <p:cNvPr id="49" name="TextBox 48"/>
          <p:cNvSpPr txBox="1"/>
          <p:nvPr/>
        </p:nvSpPr>
        <p:spPr>
          <a:xfrm>
            <a:off x="3923928" y="764704"/>
            <a:ext cx="2555508" cy="369332"/>
          </a:xfrm>
          <a:prstGeom prst="rect">
            <a:avLst/>
          </a:prstGeom>
          <a:noFill/>
        </p:spPr>
        <p:txBody>
          <a:bodyPr wrap="none" rtlCol="0">
            <a:spAutoFit/>
          </a:bodyPr>
          <a:lstStyle/>
          <a:p>
            <a:r>
              <a:rPr lang="fr-FR" b="1" i="1" dirty="0" err="1" smtClean="0">
                <a:solidFill>
                  <a:schemeClr val="accent1">
                    <a:lumMod val="75000"/>
                  </a:schemeClr>
                </a:solidFill>
                <a:latin typeface="Times New Roman" pitchFamily="18" charset="0"/>
                <a:cs typeface="Times New Roman" pitchFamily="18" charset="0"/>
              </a:rPr>
              <a:t>Economic</a:t>
            </a:r>
            <a:r>
              <a:rPr lang="fr-FR" b="1" i="1" dirty="0" smtClean="0">
                <a:solidFill>
                  <a:schemeClr val="accent1">
                    <a:lumMod val="75000"/>
                  </a:schemeClr>
                </a:solidFill>
              </a:rPr>
              <a:t> Balance </a:t>
            </a:r>
            <a:r>
              <a:rPr lang="fr-FR" b="1" i="1" dirty="0" err="1" smtClean="0">
                <a:solidFill>
                  <a:schemeClr val="accent1">
                    <a:lumMod val="75000"/>
                  </a:schemeClr>
                </a:solidFill>
              </a:rPr>
              <a:t>Sheet</a:t>
            </a:r>
            <a:endParaRPr lang="en-GB" b="1" i="1" dirty="0">
              <a:solidFill>
                <a:schemeClr val="accent1">
                  <a:lumMod val="7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2"/>
                                        </p:tgtEl>
                                        <p:attrNameLst>
                                          <p:attrName>style.visibility</p:attrName>
                                        </p:attrNameLst>
                                      </p:cBhvr>
                                      <p:to>
                                        <p:strVal val="visible"/>
                                      </p:to>
                                    </p:set>
                                    <p:anim calcmode="lin" valueType="num">
                                      <p:cBhvr>
                                        <p:cTn id="7" dur="1000" fill="hold"/>
                                        <p:tgtEl>
                                          <p:spTgt spid="32"/>
                                        </p:tgtEl>
                                        <p:attrNameLst>
                                          <p:attrName>ppt_w</p:attrName>
                                        </p:attrNameLst>
                                      </p:cBhvr>
                                      <p:tavLst>
                                        <p:tav tm="0">
                                          <p:val>
                                            <p:strVal val="#ppt_w*0.70"/>
                                          </p:val>
                                        </p:tav>
                                        <p:tav tm="100000">
                                          <p:val>
                                            <p:strVal val="#ppt_w"/>
                                          </p:val>
                                        </p:tav>
                                      </p:tavLst>
                                    </p:anim>
                                    <p:anim calcmode="lin" valueType="num">
                                      <p:cBhvr>
                                        <p:cTn id="8" dur="1000" fill="hold"/>
                                        <p:tgtEl>
                                          <p:spTgt spid="32"/>
                                        </p:tgtEl>
                                        <p:attrNameLst>
                                          <p:attrName>ppt_h</p:attrName>
                                        </p:attrNameLst>
                                      </p:cBhvr>
                                      <p:tavLst>
                                        <p:tav tm="0">
                                          <p:val>
                                            <p:strVal val="#ppt_h"/>
                                          </p:val>
                                        </p:tav>
                                        <p:tav tm="100000">
                                          <p:val>
                                            <p:strVal val="#ppt_h"/>
                                          </p:val>
                                        </p:tav>
                                      </p:tavLst>
                                    </p:anim>
                                    <p:animEffect transition="in" filter="fade">
                                      <p:cBhvr>
                                        <p:cTn id="9" dur="1000"/>
                                        <p:tgtEl>
                                          <p:spTgt spid="32"/>
                                        </p:tgtEl>
                                      </p:cBhvr>
                                    </p:animEffect>
                                  </p:childTnLst>
                                </p:cTn>
                              </p:par>
                              <p:par>
                                <p:cTn id="10" presetID="55" presetClass="entr" presetSubtype="0" fill="hold" nodeType="withEffect">
                                  <p:stCondLst>
                                    <p:cond delay="0"/>
                                  </p:stCondLst>
                                  <p:childTnLst>
                                    <p:set>
                                      <p:cBhvr>
                                        <p:cTn id="11" dur="1" fill="hold">
                                          <p:stCondLst>
                                            <p:cond delay="0"/>
                                          </p:stCondLst>
                                        </p:cTn>
                                        <p:tgtEl>
                                          <p:spTgt spid="35"/>
                                        </p:tgtEl>
                                        <p:attrNameLst>
                                          <p:attrName>style.visibility</p:attrName>
                                        </p:attrNameLst>
                                      </p:cBhvr>
                                      <p:to>
                                        <p:strVal val="visible"/>
                                      </p:to>
                                    </p:set>
                                    <p:anim calcmode="lin" valueType="num">
                                      <p:cBhvr>
                                        <p:cTn id="12" dur="1000" fill="hold"/>
                                        <p:tgtEl>
                                          <p:spTgt spid="35"/>
                                        </p:tgtEl>
                                        <p:attrNameLst>
                                          <p:attrName>ppt_w</p:attrName>
                                        </p:attrNameLst>
                                      </p:cBhvr>
                                      <p:tavLst>
                                        <p:tav tm="0">
                                          <p:val>
                                            <p:strVal val="#ppt_w*0.70"/>
                                          </p:val>
                                        </p:tav>
                                        <p:tav tm="100000">
                                          <p:val>
                                            <p:strVal val="#ppt_w"/>
                                          </p:val>
                                        </p:tav>
                                      </p:tavLst>
                                    </p:anim>
                                    <p:anim calcmode="lin" valueType="num">
                                      <p:cBhvr>
                                        <p:cTn id="13" dur="1000" fill="hold"/>
                                        <p:tgtEl>
                                          <p:spTgt spid="35"/>
                                        </p:tgtEl>
                                        <p:attrNameLst>
                                          <p:attrName>ppt_h</p:attrName>
                                        </p:attrNameLst>
                                      </p:cBhvr>
                                      <p:tavLst>
                                        <p:tav tm="0">
                                          <p:val>
                                            <p:strVal val="#ppt_h"/>
                                          </p:val>
                                        </p:tav>
                                        <p:tav tm="100000">
                                          <p:val>
                                            <p:strVal val="#ppt_h"/>
                                          </p:val>
                                        </p:tav>
                                      </p:tavLst>
                                    </p:anim>
                                    <p:animEffect transition="in" filter="fade">
                                      <p:cBhvr>
                                        <p:cTn id="14" dur="1000"/>
                                        <p:tgtEl>
                                          <p:spTgt spid="35"/>
                                        </p:tgtEl>
                                      </p:cBhvr>
                                    </p:animEffect>
                                  </p:childTnLst>
                                </p:cTn>
                              </p:par>
                              <p:par>
                                <p:cTn id="15" presetID="55" presetClass="entr" presetSubtype="0" fill="hold" nodeType="withEffect">
                                  <p:stCondLst>
                                    <p:cond delay="0"/>
                                  </p:stCondLst>
                                  <p:childTnLst>
                                    <p:set>
                                      <p:cBhvr>
                                        <p:cTn id="16" dur="1" fill="hold">
                                          <p:stCondLst>
                                            <p:cond delay="0"/>
                                          </p:stCondLst>
                                        </p:cTn>
                                        <p:tgtEl>
                                          <p:spTgt spid="36"/>
                                        </p:tgtEl>
                                        <p:attrNameLst>
                                          <p:attrName>style.visibility</p:attrName>
                                        </p:attrNameLst>
                                      </p:cBhvr>
                                      <p:to>
                                        <p:strVal val="visible"/>
                                      </p:to>
                                    </p:set>
                                    <p:anim calcmode="lin" valueType="num">
                                      <p:cBhvr>
                                        <p:cTn id="17" dur="1000" fill="hold"/>
                                        <p:tgtEl>
                                          <p:spTgt spid="36"/>
                                        </p:tgtEl>
                                        <p:attrNameLst>
                                          <p:attrName>ppt_w</p:attrName>
                                        </p:attrNameLst>
                                      </p:cBhvr>
                                      <p:tavLst>
                                        <p:tav tm="0">
                                          <p:val>
                                            <p:strVal val="#ppt_w*0.70"/>
                                          </p:val>
                                        </p:tav>
                                        <p:tav tm="100000">
                                          <p:val>
                                            <p:strVal val="#ppt_w"/>
                                          </p:val>
                                        </p:tav>
                                      </p:tavLst>
                                    </p:anim>
                                    <p:anim calcmode="lin" valueType="num">
                                      <p:cBhvr>
                                        <p:cTn id="18" dur="1000" fill="hold"/>
                                        <p:tgtEl>
                                          <p:spTgt spid="36"/>
                                        </p:tgtEl>
                                        <p:attrNameLst>
                                          <p:attrName>ppt_h</p:attrName>
                                        </p:attrNameLst>
                                      </p:cBhvr>
                                      <p:tavLst>
                                        <p:tav tm="0">
                                          <p:val>
                                            <p:strVal val="#ppt_h"/>
                                          </p:val>
                                        </p:tav>
                                        <p:tav tm="100000">
                                          <p:val>
                                            <p:strVal val="#ppt_h"/>
                                          </p:val>
                                        </p:tav>
                                      </p:tavLst>
                                    </p:anim>
                                    <p:animEffect transition="in" filter="fade">
                                      <p:cBhvr>
                                        <p:cTn id="19" dur="1000"/>
                                        <p:tgtEl>
                                          <p:spTgt spid="36"/>
                                        </p:tgtEl>
                                      </p:cBhvr>
                                    </p:animEffect>
                                  </p:childTnLst>
                                </p:cTn>
                              </p:par>
                              <p:par>
                                <p:cTn id="20" presetID="55" presetClass="entr" presetSubtype="0" fill="hold" nodeType="withEffect">
                                  <p:stCondLst>
                                    <p:cond delay="0"/>
                                  </p:stCondLst>
                                  <p:childTnLst>
                                    <p:set>
                                      <p:cBhvr>
                                        <p:cTn id="21" dur="1" fill="hold">
                                          <p:stCondLst>
                                            <p:cond delay="0"/>
                                          </p:stCondLst>
                                        </p:cTn>
                                        <p:tgtEl>
                                          <p:spTgt spid="37"/>
                                        </p:tgtEl>
                                        <p:attrNameLst>
                                          <p:attrName>style.visibility</p:attrName>
                                        </p:attrNameLst>
                                      </p:cBhvr>
                                      <p:to>
                                        <p:strVal val="visible"/>
                                      </p:to>
                                    </p:set>
                                    <p:anim calcmode="lin" valueType="num">
                                      <p:cBhvr>
                                        <p:cTn id="22" dur="1000" fill="hold"/>
                                        <p:tgtEl>
                                          <p:spTgt spid="37"/>
                                        </p:tgtEl>
                                        <p:attrNameLst>
                                          <p:attrName>ppt_w</p:attrName>
                                        </p:attrNameLst>
                                      </p:cBhvr>
                                      <p:tavLst>
                                        <p:tav tm="0">
                                          <p:val>
                                            <p:strVal val="#ppt_w*0.70"/>
                                          </p:val>
                                        </p:tav>
                                        <p:tav tm="100000">
                                          <p:val>
                                            <p:strVal val="#ppt_w"/>
                                          </p:val>
                                        </p:tav>
                                      </p:tavLst>
                                    </p:anim>
                                    <p:anim calcmode="lin" valueType="num">
                                      <p:cBhvr>
                                        <p:cTn id="23" dur="1000" fill="hold"/>
                                        <p:tgtEl>
                                          <p:spTgt spid="37"/>
                                        </p:tgtEl>
                                        <p:attrNameLst>
                                          <p:attrName>ppt_h</p:attrName>
                                        </p:attrNameLst>
                                      </p:cBhvr>
                                      <p:tavLst>
                                        <p:tav tm="0">
                                          <p:val>
                                            <p:strVal val="#ppt_h"/>
                                          </p:val>
                                        </p:tav>
                                        <p:tav tm="100000">
                                          <p:val>
                                            <p:strVal val="#ppt_h"/>
                                          </p:val>
                                        </p:tav>
                                      </p:tavLst>
                                    </p:anim>
                                    <p:animEffect transition="in" filter="fade">
                                      <p:cBhvr>
                                        <p:cTn id="24" dur="1000"/>
                                        <p:tgtEl>
                                          <p:spTgt spid="37"/>
                                        </p:tgtEl>
                                      </p:cBhvr>
                                    </p:animEffect>
                                  </p:childTnLst>
                                </p:cTn>
                              </p:par>
                              <p:par>
                                <p:cTn id="25" presetID="55" presetClass="entr" presetSubtype="0" fill="hold" grpId="0" nodeType="withEffect">
                                  <p:stCondLst>
                                    <p:cond delay="0"/>
                                  </p:stCondLst>
                                  <p:childTnLst>
                                    <p:set>
                                      <p:cBhvr>
                                        <p:cTn id="26" dur="1" fill="hold">
                                          <p:stCondLst>
                                            <p:cond delay="0"/>
                                          </p:stCondLst>
                                        </p:cTn>
                                        <p:tgtEl>
                                          <p:spTgt spid="42"/>
                                        </p:tgtEl>
                                        <p:attrNameLst>
                                          <p:attrName>style.visibility</p:attrName>
                                        </p:attrNameLst>
                                      </p:cBhvr>
                                      <p:to>
                                        <p:strVal val="visible"/>
                                      </p:to>
                                    </p:set>
                                    <p:anim calcmode="lin" valueType="num">
                                      <p:cBhvr>
                                        <p:cTn id="27" dur="1000" fill="hold"/>
                                        <p:tgtEl>
                                          <p:spTgt spid="42"/>
                                        </p:tgtEl>
                                        <p:attrNameLst>
                                          <p:attrName>ppt_w</p:attrName>
                                        </p:attrNameLst>
                                      </p:cBhvr>
                                      <p:tavLst>
                                        <p:tav tm="0">
                                          <p:val>
                                            <p:strVal val="#ppt_w*0.70"/>
                                          </p:val>
                                        </p:tav>
                                        <p:tav tm="100000">
                                          <p:val>
                                            <p:strVal val="#ppt_w"/>
                                          </p:val>
                                        </p:tav>
                                      </p:tavLst>
                                    </p:anim>
                                    <p:anim calcmode="lin" valueType="num">
                                      <p:cBhvr>
                                        <p:cTn id="28" dur="1000" fill="hold"/>
                                        <p:tgtEl>
                                          <p:spTgt spid="42"/>
                                        </p:tgtEl>
                                        <p:attrNameLst>
                                          <p:attrName>ppt_h</p:attrName>
                                        </p:attrNameLst>
                                      </p:cBhvr>
                                      <p:tavLst>
                                        <p:tav tm="0">
                                          <p:val>
                                            <p:strVal val="#ppt_h"/>
                                          </p:val>
                                        </p:tav>
                                        <p:tav tm="100000">
                                          <p:val>
                                            <p:strVal val="#ppt_h"/>
                                          </p:val>
                                        </p:tav>
                                      </p:tavLst>
                                    </p:anim>
                                    <p:animEffect transition="in" filter="fade">
                                      <p:cBhvr>
                                        <p:cTn id="29" dur="1000"/>
                                        <p:tgtEl>
                                          <p:spTgt spid="42"/>
                                        </p:tgtEl>
                                      </p:cBhvr>
                                    </p:animEffect>
                                  </p:childTnLst>
                                </p:cTn>
                              </p:par>
                              <p:par>
                                <p:cTn id="30" presetID="55" presetClass="entr" presetSubtype="0" fill="hold" grpId="0" nodeType="withEffect">
                                  <p:stCondLst>
                                    <p:cond delay="0"/>
                                  </p:stCondLst>
                                  <p:childTnLst>
                                    <p:set>
                                      <p:cBhvr>
                                        <p:cTn id="31" dur="1" fill="hold">
                                          <p:stCondLst>
                                            <p:cond delay="0"/>
                                          </p:stCondLst>
                                        </p:cTn>
                                        <p:tgtEl>
                                          <p:spTgt spid="28"/>
                                        </p:tgtEl>
                                        <p:attrNameLst>
                                          <p:attrName>style.visibility</p:attrName>
                                        </p:attrNameLst>
                                      </p:cBhvr>
                                      <p:to>
                                        <p:strVal val="visible"/>
                                      </p:to>
                                    </p:set>
                                    <p:anim calcmode="lin" valueType="num">
                                      <p:cBhvr>
                                        <p:cTn id="32" dur="1000" fill="hold"/>
                                        <p:tgtEl>
                                          <p:spTgt spid="28"/>
                                        </p:tgtEl>
                                        <p:attrNameLst>
                                          <p:attrName>ppt_w</p:attrName>
                                        </p:attrNameLst>
                                      </p:cBhvr>
                                      <p:tavLst>
                                        <p:tav tm="0">
                                          <p:val>
                                            <p:strVal val="#ppt_w*0.70"/>
                                          </p:val>
                                        </p:tav>
                                        <p:tav tm="100000">
                                          <p:val>
                                            <p:strVal val="#ppt_w"/>
                                          </p:val>
                                        </p:tav>
                                      </p:tavLst>
                                    </p:anim>
                                    <p:anim calcmode="lin" valueType="num">
                                      <p:cBhvr>
                                        <p:cTn id="33" dur="1000" fill="hold"/>
                                        <p:tgtEl>
                                          <p:spTgt spid="28"/>
                                        </p:tgtEl>
                                        <p:attrNameLst>
                                          <p:attrName>ppt_h</p:attrName>
                                        </p:attrNameLst>
                                      </p:cBhvr>
                                      <p:tavLst>
                                        <p:tav tm="0">
                                          <p:val>
                                            <p:strVal val="#ppt_h"/>
                                          </p:val>
                                        </p:tav>
                                        <p:tav tm="100000">
                                          <p:val>
                                            <p:strVal val="#ppt_h"/>
                                          </p:val>
                                        </p:tav>
                                      </p:tavLst>
                                    </p:anim>
                                    <p:animEffect transition="in" filter="fade">
                                      <p:cBhvr>
                                        <p:cTn id="34" dur="1000"/>
                                        <p:tgtEl>
                                          <p:spTgt spid="28"/>
                                        </p:tgtEl>
                                      </p:cBhvr>
                                    </p:animEffect>
                                  </p:childTnLst>
                                </p:cTn>
                              </p:par>
                              <p:par>
                                <p:cTn id="35" presetID="55" presetClass="entr" presetSubtype="0" fill="hold" nodeType="withEffect">
                                  <p:stCondLst>
                                    <p:cond delay="0"/>
                                  </p:stCondLst>
                                  <p:childTnLst>
                                    <p:set>
                                      <p:cBhvr>
                                        <p:cTn id="36" dur="1" fill="hold">
                                          <p:stCondLst>
                                            <p:cond delay="0"/>
                                          </p:stCondLst>
                                        </p:cTn>
                                        <p:tgtEl>
                                          <p:spTgt spid="30"/>
                                        </p:tgtEl>
                                        <p:attrNameLst>
                                          <p:attrName>style.visibility</p:attrName>
                                        </p:attrNameLst>
                                      </p:cBhvr>
                                      <p:to>
                                        <p:strVal val="visible"/>
                                      </p:to>
                                    </p:set>
                                    <p:anim calcmode="lin" valueType="num">
                                      <p:cBhvr>
                                        <p:cTn id="37" dur="1000" fill="hold"/>
                                        <p:tgtEl>
                                          <p:spTgt spid="30"/>
                                        </p:tgtEl>
                                        <p:attrNameLst>
                                          <p:attrName>ppt_w</p:attrName>
                                        </p:attrNameLst>
                                      </p:cBhvr>
                                      <p:tavLst>
                                        <p:tav tm="0">
                                          <p:val>
                                            <p:strVal val="#ppt_w*0.70"/>
                                          </p:val>
                                        </p:tav>
                                        <p:tav tm="100000">
                                          <p:val>
                                            <p:strVal val="#ppt_w"/>
                                          </p:val>
                                        </p:tav>
                                      </p:tavLst>
                                    </p:anim>
                                    <p:anim calcmode="lin" valueType="num">
                                      <p:cBhvr>
                                        <p:cTn id="38" dur="1000" fill="hold"/>
                                        <p:tgtEl>
                                          <p:spTgt spid="30"/>
                                        </p:tgtEl>
                                        <p:attrNameLst>
                                          <p:attrName>ppt_h</p:attrName>
                                        </p:attrNameLst>
                                      </p:cBhvr>
                                      <p:tavLst>
                                        <p:tav tm="0">
                                          <p:val>
                                            <p:strVal val="#ppt_h"/>
                                          </p:val>
                                        </p:tav>
                                        <p:tav tm="100000">
                                          <p:val>
                                            <p:strVal val="#ppt_h"/>
                                          </p:val>
                                        </p:tav>
                                      </p:tavLst>
                                    </p:anim>
                                    <p:animEffect transition="in" filter="fade">
                                      <p:cBhvr>
                                        <p:cTn id="39" dur="1000"/>
                                        <p:tgtEl>
                                          <p:spTgt spid="30"/>
                                        </p:tgtEl>
                                      </p:cBhvr>
                                    </p:animEffect>
                                  </p:childTnLst>
                                </p:cTn>
                              </p:par>
                              <p:par>
                                <p:cTn id="40" presetID="55" presetClass="entr" presetSubtype="0" fill="hold" nodeType="withEffect">
                                  <p:stCondLst>
                                    <p:cond delay="0"/>
                                  </p:stCondLst>
                                  <p:childTnLst>
                                    <p:set>
                                      <p:cBhvr>
                                        <p:cTn id="41" dur="1" fill="hold">
                                          <p:stCondLst>
                                            <p:cond delay="0"/>
                                          </p:stCondLst>
                                        </p:cTn>
                                        <p:tgtEl>
                                          <p:spTgt spid="39"/>
                                        </p:tgtEl>
                                        <p:attrNameLst>
                                          <p:attrName>style.visibility</p:attrName>
                                        </p:attrNameLst>
                                      </p:cBhvr>
                                      <p:to>
                                        <p:strVal val="visible"/>
                                      </p:to>
                                    </p:set>
                                    <p:anim calcmode="lin" valueType="num">
                                      <p:cBhvr>
                                        <p:cTn id="42" dur="1000" fill="hold"/>
                                        <p:tgtEl>
                                          <p:spTgt spid="39"/>
                                        </p:tgtEl>
                                        <p:attrNameLst>
                                          <p:attrName>ppt_w</p:attrName>
                                        </p:attrNameLst>
                                      </p:cBhvr>
                                      <p:tavLst>
                                        <p:tav tm="0">
                                          <p:val>
                                            <p:strVal val="#ppt_w*0.70"/>
                                          </p:val>
                                        </p:tav>
                                        <p:tav tm="100000">
                                          <p:val>
                                            <p:strVal val="#ppt_w"/>
                                          </p:val>
                                        </p:tav>
                                      </p:tavLst>
                                    </p:anim>
                                    <p:anim calcmode="lin" valueType="num">
                                      <p:cBhvr>
                                        <p:cTn id="43" dur="1000" fill="hold"/>
                                        <p:tgtEl>
                                          <p:spTgt spid="39"/>
                                        </p:tgtEl>
                                        <p:attrNameLst>
                                          <p:attrName>ppt_h</p:attrName>
                                        </p:attrNameLst>
                                      </p:cBhvr>
                                      <p:tavLst>
                                        <p:tav tm="0">
                                          <p:val>
                                            <p:strVal val="#ppt_h"/>
                                          </p:val>
                                        </p:tav>
                                        <p:tav tm="100000">
                                          <p:val>
                                            <p:strVal val="#ppt_h"/>
                                          </p:val>
                                        </p:tav>
                                      </p:tavLst>
                                    </p:anim>
                                    <p:animEffect transition="in" filter="fade">
                                      <p:cBhvr>
                                        <p:cTn id="44" dur="1000"/>
                                        <p:tgtEl>
                                          <p:spTgt spid="39"/>
                                        </p:tgtEl>
                                      </p:cBhvr>
                                    </p:animEffect>
                                  </p:childTnLst>
                                </p:cTn>
                              </p:par>
                              <p:par>
                                <p:cTn id="45" presetID="55" presetClass="entr" presetSubtype="0" fill="hold" nodeType="withEffect">
                                  <p:stCondLst>
                                    <p:cond delay="0"/>
                                  </p:stCondLst>
                                  <p:childTnLst>
                                    <p:set>
                                      <p:cBhvr>
                                        <p:cTn id="46" dur="1" fill="hold">
                                          <p:stCondLst>
                                            <p:cond delay="0"/>
                                          </p:stCondLst>
                                        </p:cTn>
                                        <p:tgtEl>
                                          <p:spTgt spid="41"/>
                                        </p:tgtEl>
                                        <p:attrNameLst>
                                          <p:attrName>style.visibility</p:attrName>
                                        </p:attrNameLst>
                                      </p:cBhvr>
                                      <p:to>
                                        <p:strVal val="visible"/>
                                      </p:to>
                                    </p:set>
                                    <p:anim calcmode="lin" valueType="num">
                                      <p:cBhvr>
                                        <p:cTn id="47" dur="1000" fill="hold"/>
                                        <p:tgtEl>
                                          <p:spTgt spid="41"/>
                                        </p:tgtEl>
                                        <p:attrNameLst>
                                          <p:attrName>ppt_w</p:attrName>
                                        </p:attrNameLst>
                                      </p:cBhvr>
                                      <p:tavLst>
                                        <p:tav tm="0">
                                          <p:val>
                                            <p:strVal val="#ppt_w*0.70"/>
                                          </p:val>
                                        </p:tav>
                                        <p:tav tm="100000">
                                          <p:val>
                                            <p:strVal val="#ppt_w"/>
                                          </p:val>
                                        </p:tav>
                                      </p:tavLst>
                                    </p:anim>
                                    <p:anim calcmode="lin" valueType="num">
                                      <p:cBhvr>
                                        <p:cTn id="48" dur="1000" fill="hold"/>
                                        <p:tgtEl>
                                          <p:spTgt spid="41"/>
                                        </p:tgtEl>
                                        <p:attrNameLst>
                                          <p:attrName>ppt_h</p:attrName>
                                        </p:attrNameLst>
                                      </p:cBhvr>
                                      <p:tavLst>
                                        <p:tav tm="0">
                                          <p:val>
                                            <p:strVal val="#ppt_h"/>
                                          </p:val>
                                        </p:tav>
                                        <p:tav tm="100000">
                                          <p:val>
                                            <p:strVal val="#ppt_h"/>
                                          </p:val>
                                        </p:tav>
                                      </p:tavLst>
                                    </p:anim>
                                    <p:animEffect transition="in" filter="fade">
                                      <p:cBhvr>
                                        <p:cTn id="49" dur="1000"/>
                                        <p:tgtEl>
                                          <p:spTgt spid="41"/>
                                        </p:tgtEl>
                                      </p:cBhvr>
                                    </p:animEffect>
                                  </p:childTnLst>
                                </p:cTn>
                              </p:par>
                              <p:par>
                                <p:cTn id="50" presetID="55" presetClass="entr" presetSubtype="0" fill="hold" grpId="0" nodeType="withEffect">
                                  <p:stCondLst>
                                    <p:cond delay="0"/>
                                  </p:stCondLst>
                                  <p:childTnLst>
                                    <p:set>
                                      <p:cBhvr>
                                        <p:cTn id="51" dur="1" fill="hold">
                                          <p:stCondLst>
                                            <p:cond delay="0"/>
                                          </p:stCondLst>
                                        </p:cTn>
                                        <p:tgtEl>
                                          <p:spTgt spid="43"/>
                                        </p:tgtEl>
                                        <p:attrNameLst>
                                          <p:attrName>style.visibility</p:attrName>
                                        </p:attrNameLst>
                                      </p:cBhvr>
                                      <p:to>
                                        <p:strVal val="visible"/>
                                      </p:to>
                                    </p:set>
                                    <p:anim calcmode="lin" valueType="num">
                                      <p:cBhvr>
                                        <p:cTn id="52" dur="1000" fill="hold"/>
                                        <p:tgtEl>
                                          <p:spTgt spid="43"/>
                                        </p:tgtEl>
                                        <p:attrNameLst>
                                          <p:attrName>ppt_w</p:attrName>
                                        </p:attrNameLst>
                                      </p:cBhvr>
                                      <p:tavLst>
                                        <p:tav tm="0">
                                          <p:val>
                                            <p:strVal val="#ppt_w*0.70"/>
                                          </p:val>
                                        </p:tav>
                                        <p:tav tm="100000">
                                          <p:val>
                                            <p:strVal val="#ppt_w"/>
                                          </p:val>
                                        </p:tav>
                                      </p:tavLst>
                                    </p:anim>
                                    <p:anim calcmode="lin" valueType="num">
                                      <p:cBhvr>
                                        <p:cTn id="53" dur="1000" fill="hold"/>
                                        <p:tgtEl>
                                          <p:spTgt spid="43"/>
                                        </p:tgtEl>
                                        <p:attrNameLst>
                                          <p:attrName>ppt_h</p:attrName>
                                        </p:attrNameLst>
                                      </p:cBhvr>
                                      <p:tavLst>
                                        <p:tav tm="0">
                                          <p:val>
                                            <p:strVal val="#ppt_h"/>
                                          </p:val>
                                        </p:tav>
                                        <p:tav tm="100000">
                                          <p:val>
                                            <p:strVal val="#ppt_h"/>
                                          </p:val>
                                        </p:tav>
                                      </p:tavLst>
                                    </p:anim>
                                    <p:animEffect transition="in" filter="fade">
                                      <p:cBhvr>
                                        <p:cTn id="54" dur="1000"/>
                                        <p:tgtEl>
                                          <p:spTgt spid="43"/>
                                        </p:tgtEl>
                                      </p:cBhvr>
                                    </p:animEffect>
                                  </p:childTnLst>
                                </p:cTn>
                              </p:par>
                              <p:par>
                                <p:cTn id="55" presetID="55" presetClass="entr" presetSubtype="0" fill="hold" grpId="0" nodeType="withEffect">
                                  <p:stCondLst>
                                    <p:cond delay="0"/>
                                  </p:stCondLst>
                                  <p:childTnLst>
                                    <p:set>
                                      <p:cBhvr>
                                        <p:cTn id="56" dur="1" fill="hold">
                                          <p:stCondLst>
                                            <p:cond delay="0"/>
                                          </p:stCondLst>
                                        </p:cTn>
                                        <p:tgtEl>
                                          <p:spTgt spid="15"/>
                                        </p:tgtEl>
                                        <p:attrNameLst>
                                          <p:attrName>style.visibility</p:attrName>
                                        </p:attrNameLst>
                                      </p:cBhvr>
                                      <p:to>
                                        <p:strVal val="visible"/>
                                      </p:to>
                                    </p:set>
                                    <p:anim calcmode="lin" valueType="num">
                                      <p:cBhvr>
                                        <p:cTn id="57" dur="1000" fill="hold"/>
                                        <p:tgtEl>
                                          <p:spTgt spid="15"/>
                                        </p:tgtEl>
                                        <p:attrNameLst>
                                          <p:attrName>ppt_w</p:attrName>
                                        </p:attrNameLst>
                                      </p:cBhvr>
                                      <p:tavLst>
                                        <p:tav tm="0">
                                          <p:val>
                                            <p:strVal val="#ppt_w*0.70"/>
                                          </p:val>
                                        </p:tav>
                                        <p:tav tm="100000">
                                          <p:val>
                                            <p:strVal val="#ppt_w"/>
                                          </p:val>
                                        </p:tav>
                                      </p:tavLst>
                                    </p:anim>
                                    <p:anim calcmode="lin" valueType="num">
                                      <p:cBhvr>
                                        <p:cTn id="58" dur="1000" fill="hold"/>
                                        <p:tgtEl>
                                          <p:spTgt spid="15"/>
                                        </p:tgtEl>
                                        <p:attrNameLst>
                                          <p:attrName>ppt_h</p:attrName>
                                        </p:attrNameLst>
                                      </p:cBhvr>
                                      <p:tavLst>
                                        <p:tav tm="0">
                                          <p:val>
                                            <p:strVal val="#ppt_h"/>
                                          </p:val>
                                        </p:tav>
                                        <p:tav tm="100000">
                                          <p:val>
                                            <p:strVal val="#ppt_h"/>
                                          </p:val>
                                        </p:tav>
                                      </p:tavLst>
                                    </p:anim>
                                    <p:animEffect transition="in" filter="fade">
                                      <p:cBhvr>
                                        <p:cTn id="59" dur="1000"/>
                                        <p:tgtEl>
                                          <p:spTgt spid="15"/>
                                        </p:tgtEl>
                                      </p:cBhvr>
                                    </p:animEffect>
                                  </p:childTnLst>
                                </p:cTn>
                              </p:par>
                              <p:par>
                                <p:cTn id="60" presetID="55" presetClass="entr" presetSubtype="0" fill="hold" grpId="0" nodeType="withEffect">
                                  <p:stCondLst>
                                    <p:cond delay="0"/>
                                  </p:stCondLst>
                                  <p:childTnLst>
                                    <p:set>
                                      <p:cBhvr>
                                        <p:cTn id="61" dur="1" fill="hold">
                                          <p:stCondLst>
                                            <p:cond delay="0"/>
                                          </p:stCondLst>
                                        </p:cTn>
                                        <p:tgtEl>
                                          <p:spTgt spid="17"/>
                                        </p:tgtEl>
                                        <p:attrNameLst>
                                          <p:attrName>style.visibility</p:attrName>
                                        </p:attrNameLst>
                                      </p:cBhvr>
                                      <p:to>
                                        <p:strVal val="visible"/>
                                      </p:to>
                                    </p:set>
                                    <p:anim calcmode="lin" valueType="num">
                                      <p:cBhvr>
                                        <p:cTn id="62" dur="1000" fill="hold"/>
                                        <p:tgtEl>
                                          <p:spTgt spid="17"/>
                                        </p:tgtEl>
                                        <p:attrNameLst>
                                          <p:attrName>ppt_w</p:attrName>
                                        </p:attrNameLst>
                                      </p:cBhvr>
                                      <p:tavLst>
                                        <p:tav tm="0">
                                          <p:val>
                                            <p:strVal val="#ppt_w*0.70"/>
                                          </p:val>
                                        </p:tav>
                                        <p:tav tm="100000">
                                          <p:val>
                                            <p:strVal val="#ppt_w"/>
                                          </p:val>
                                        </p:tav>
                                      </p:tavLst>
                                    </p:anim>
                                    <p:anim calcmode="lin" valueType="num">
                                      <p:cBhvr>
                                        <p:cTn id="63" dur="1000" fill="hold"/>
                                        <p:tgtEl>
                                          <p:spTgt spid="17"/>
                                        </p:tgtEl>
                                        <p:attrNameLst>
                                          <p:attrName>ppt_h</p:attrName>
                                        </p:attrNameLst>
                                      </p:cBhvr>
                                      <p:tavLst>
                                        <p:tav tm="0">
                                          <p:val>
                                            <p:strVal val="#ppt_h"/>
                                          </p:val>
                                        </p:tav>
                                        <p:tav tm="100000">
                                          <p:val>
                                            <p:strVal val="#ppt_h"/>
                                          </p:val>
                                        </p:tav>
                                      </p:tavLst>
                                    </p:anim>
                                    <p:animEffect transition="in" filter="fade">
                                      <p:cBhvr>
                                        <p:cTn id="64" dur="1000"/>
                                        <p:tgtEl>
                                          <p:spTgt spid="17"/>
                                        </p:tgtEl>
                                      </p:cBhvr>
                                    </p:animEffect>
                                  </p:childTnLst>
                                </p:cTn>
                              </p:par>
                              <p:par>
                                <p:cTn id="65" presetID="55" presetClass="entr" presetSubtype="0" fill="hold" grpId="0" nodeType="withEffect">
                                  <p:stCondLst>
                                    <p:cond delay="0"/>
                                  </p:stCondLst>
                                  <p:childTnLst>
                                    <p:set>
                                      <p:cBhvr>
                                        <p:cTn id="66" dur="1" fill="hold">
                                          <p:stCondLst>
                                            <p:cond delay="0"/>
                                          </p:stCondLst>
                                        </p:cTn>
                                        <p:tgtEl>
                                          <p:spTgt spid="18"/>
                                        </p:tgtEl>
                                        <p:attrNameLst>
                                          <p:attrName>style.visibility</p:attrName>
                                        </p:attrNameLst>
                                      </p:cBhvr>
                                      <p:to>
                                        <p:strVal val="visible"/>
                                      </p:to>
                                    </p:set>
                                    <p:anim calcmode="lin" valueType="num">
                                      <p:cBhvr>
                                        <p:cTn id="67" dur="1000" fill="hold"/>
                                        <p:tgtEl>
                                          <p:spTgt spid="18"/>
                                        </p:tgtEl>
                                        <p:attrNameLst>
                                          <p:attrName>ppt_w</p:attrName>
                                        </p:attrNameLst>
                                      </p:cBhvr>
                                      <p:tavLst>
                                        <p:tav tm="0">
                                          <p:val>
                                            <p:strVal val="#ppt_w*0.70"/>
                                          </p:val>
                                        </p:tav>
                                        <p:tav tm="100000">
                                          <p:val>
                                            <p:strVal val="#ppt_w"/>
                                          </p:val>
                                        </p:tav>
                                      </p:tavLst>
                                    </p:anim>
                                    <p:anim calcmode="lin" valueType="num">
                                      <p:cBhvr>
                                        <p:cTn id="68" dur="1000" fill="hold"/>
                                        <p:tgtEl>
                                          <p:spTgt spid="18"/>
                                        </p:tgtEl>
                                        <p:attrNameLst>
                                          <p:attrName>ppt_h</p:attrName>
                                        </p:attrNameLst>
                                      </p:cBhvr>
                                      <p:tavLst>
                                        <p:tav tm="0">
                                          <p:val>
                                            <p:strVal val="#ppt_h"/>
                                          </p:val>
                                        </p:tav>
                                        <p:tav tm="100000">
                                          <p:val>
                                            <p:strVal val="#ppt_h"/>
                                          </p:val>
                                        </p:tav>
                                      </p:tavLst>
                                    </p:anim>
                                    <p:animEffect transition="in" filter="fade">
                                      <p:cBhvr>
                                        <p:cTn id="69" dur="1000"/>
                                        <p:tgtEl>
                                          <p:spTgt spid="18"/>
                                        </p:tgtEl>
                                      </p:cBhvr>
                                    </p:animEffect>
                                  </p:childTnLst>
                                </p:cTn>
                              </p:par>
                              <p:par>
                                <p:cTn id="70" presetID="55" presetClass="entr" presetSubtype="0" fill="hold" grpId="0" nodeType="withEffect">
                                  <p:stCondLst>
                                    <p:cond delay="0"/>
                                  </p:stCondLst>
                                  <p:childTnLst>
                                    <p:set>
                                      <p:cBhvr>
                                        <p:cTn id="71" dur="1" fill="hold">
                                          <p:stCondLst>
                                            <p:cond delay="0"/>
                                          </p:stCondLst>
                                        </p:cTn>
                                        <p:tgtEl>
                                          <p:spTgt spid="16"/>
                                        </p:tgtEl>
                                        <p:attrNameLst>
                                          <p:attrName>style.visibility</p:attrName>
                                        </p:attrNameLst>
                                      </p:cBhvr>
                                      <p:to>
                                        <p:strVal val="visible"/>
                                      </p:to>
                                    </p:set>
                                    <p:anim calcmode="lin" valueType="num">
                                      <p:cBhvr>
                                        <p:cTn id="72" dur="1000" fill="hold"/>
                                        <p:tgtEl>
                                          <p:spTgt spid="16"/>
                                        </p:tgtEl>
                                        <p:attrNameLst>
                                          <p:attrName>ppt_w</p:attrName>
                                        </p:attrNameLst>
                                      </p:cBhvr>
                                      <p:tavLst>
                                        <p:tav tm="0">
                                          <p:val>
                                            <p:strVal val="#ppt_w*0.70"/>
                                          </p:val>
                                        </p:tav>
                                        <p:tav tm="100000">
                                          <p:val>
                                            <p:strVal val="#ppt_w"/>
                                          </p:val>
                                        </p:tav>
                                      </p:tavLst>
                                    </p:anim>
                                    <p:anim calcmode="lin" valueType="num">
                                      <p:cBhvr>
                                        <p:cTn id="73" dur="1000" fill="hold"/>
                                        <p:tgtEl>
                                          <p:spTgt spid="16"/>
                                        </p:tgtEl>
                                        <p:attrNameLst>
                                          <p:attrName>ppt_h</p:attrName>
                                        </p:attrNameLst>
                                      </p:cBhvr>
                                      <p:tavLst>
                                        <p:tav tm="0">
                                          <p:val>
                                            <p:strVal val="#ppt_h"/>
                                          </p:val>
                                        </p:tav>
                                        <p:tav tm="100000">
                                          <p:val>
                                            <p:strVal val="#ppt_h"/>
                                          </p:val>
                                        </p:tav>
                                      </p:tavLst>
                                    </p:anim>
                                    <p:animEffect transition="in" filter="fade">
                                      <p:cBhvr>
                                        <p:cTn id="74" dur="1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17" grpId="0" animBg="1"/>
      <p:bldP spid="18" grpId="0" animBg="1"/>
      <p:bldP spid="28" grpId="0"/>
      <p:bldP spid="42" grpId="0"/>
      <p:bldP spid="43" grpId="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0242" name="Picture 7"/>
          <p:cNvPicPr>
            <a:picLocks noChangeAspect="1" noChangeArrowheads="1"/>
          </p:cNvPicPr>
          <p:nvPr/>
        </p:nvPicPr>
        <p:blipFill>
          <a:blip r:embed="rId3" cstate="print"/>
          <a:srcRect/>
          <a:stretch>
            <a:fillRect/>
          </a:stretch>
        </p:blipFill>
        <p:spPr bwMode="auto">
          <a:xfrm>
            <a:off x="971550" y="620713"/>
            <a:ext cx="7056438" cy="4271962"/>
          </a:xfrm>
          <a:prstGeom prst="rect">
            <a:avLst/>
          </a:prstGeom>
          <a:noFill/>
          <a:ln w="9525">
            <a:noFill/>
            <a:miter lim="800000"/>
            <a:headEnd/>
            <a:tailEnd/>
          </a:ln>
        </p:spPr>
      </p:pic>
      <p:pic>
        <p:nvPicPr>
          <p:cNvPr id="10243" name="Picture 8"/>
          <p:cNvPicPr>
            <a:picLocks noChangeAspect="1" noChangeArrowheads="1"/>
          </p:cNvPicPr>
          <p:nvPr/>
        </p:nvPicPr>
        <p:blipFill>
          <a:blip r:embed="rId4" cstate="print"/>
          <a:srcRect/>
          <a:stretch>
            <a:fillRect/>
          </a:stretch>
        </p:blipFill>
        <p:spPr bwMode="auto">
          <a:xfrm>
            <a:off x="755650" y="4868863"/>
            <a:ext cx="7489825" cy="1249362"/>
          </a:xfrm>
          <a:prstGeom prst="rect">
            <a:avLst/>
          </a:prstGeom>
          <a:noFill/>
          <a:ln w="9525">
            <a:noFill/>
            <a:miter lim="800000"/>
            <a:headEnd/>
            <a:tailEnd/>
          </a:ln>
        </p:spPr>
      </p:pic>
      <p:pic>
        <p:nvPicPr>
          <p:cNvPr id="10244" name="Picture 9"/>
          <p:cNvPicPr>
            <a:picLocks noChangeAspect="1" noChangeArrowheads="1"/>
          </p:cNvPicPr>
          <p:nvPr/>
        </p:nvPicPr>
        <p:blipFill>
          <a:blip r:embed="rId5" cstate="print"/>
          <a:srcRect/>
          <a:stretch>
            <a:fillRect/>
          </a:stretch>
        </p:blipFill>
        <p:spPr bwMode="auto">
          <a:xfrm>
            <a:off x="827088" y="6092825"/>
            <a:ext cx="7632700" cy="442913"/>
          </a:xfrm>
          <a:prstGeom prst="rect">
            <a:avLst/>
          </a:prstGeom>
          <a:noFill/>
          <a:ln w="9525">
            <a:noFill/>
            <a:miter lim="800000"/>
            <a:headEnd/>
            <a:tailEnd/>
          </a:ln>
        </p:spPr>
      </p:pic>
      <p:pic>
        <p:nvPicPr>
          <p:cNvPr id="269322" name="Picture 10"/>
          <p:cNvPicPr>
            <a:picLocks noChangeAspect="1" noChangeArrowheads="1"/>
          </p:cNvPicPr>
          <p:nvPr/>
        </p:nvPicPr>
        <p:blipFill>
          <a:blip r:embed="rId6" cstate="print"/>
          <a:srcRect/>
          <a:stretch>
            <a:fillRect/>
          </a:stretch>
        </p:blipFill>
        <p:spPr bwMode="auto">
          <a:xfrm>
            <a:off x="7020272" y="2276872"/>
            <a:ext cx="1979612" cy="849312"/>
          </a:xfrm>
          <a:prstGeom prst="rect">
            <a:avLst/>
          </a:prstGeom>
          <a:solidFill>
            <a:schemeClr val="bg1"/>
          </a:solidFill>
          <a:ln w="9525">
            <a:solidFill>
              <a:schemeClr val="bg2"/>
            </a:solidFill>
            <a:miter lim="800000"/>
            <a:headEnd/>
            <a:tailEnd/>
          </a:ln>
          <a:effectLst>
            <a:outerShdw dist="107763" dir="2700000" algn="ctr" rotWithShape="0">
              <a:schemeClr val="bg2">
                <a:alpha val="50000"/>
              </a:schemeClr>
            </a:outerShdw>
          </a:effectLst>
        </p:spPr>
      </p:pic>
      <p:pic>
        <p:nvPicPr>
          <p:cNvPr id="10246" name="Picture 11"/>
          <p:cNvPicPr>
            <a:picLocks noChangeAspect="1" noChangeArrowheads="1"/>
          </p:cNvPicPr>
          <p:nvPr/>
        </p:nvPicPr>
        <p:blipFill>
          <a:blip r:embed="rId7" cstate="print"/>
          <a:srcRect/>
          <a:stretch>
            <a:fillRect/>
          </a:stretch>
        </p:blipFill>
        <p:spPr bwMode="auto">
          <a:xfrm>
            <a:off x="7164288" y="3212976"/>
            <a:ext cx="1755775" cy="188912"/>
          </a:xfrm>
          <a:prstGeom prst="rect">
            <a:avLst/>
          </a:prstGeom>
          <a:noFill/>
          <a:ln w="9525">
            <a:noFill/>
            <a:miter lim="800000"/>
            <a:headEnd/>
            <a:tailEnd/>
          </a:ln>
        </p:spPr>
      </p:pic>
      <p:sp>
        <p:nvSpPr>
          <p:cNvPr id="7" name="TextBox 6"/>
          <p:cNvSpPr txBox="1"/>
          <p:nvPr/>
        </p:nvSpPr>
        <p:spPr>
          <a:xfrm>
            <a:off x="2267744" y="260648"/>
            <a:ext cx="4382931" cy="461665"/>
          </a:xfrm>
          <a:prstGeom prst="rect">
            <a:avLst/>
          </a:prstGeom>
          <a:noFill/>
        </p:spPr>
        <p:txBody>
          <a:bodyPr wrap="none" rtlCol="0">
            <a:spAutoFit/>
          </a:bodyPr>
          <a:lstStyle/>
          <a:p>
            <a:r>
              <a:rPr lang="en-GB" sz="2400" b="1" dirty="0" smtClean="0">
                <a:solidFill>
                  <a:schemeClr val="accent1">
                    <a:lumMod val="75000"/>
                  </a:schemeClr>
                </a:solidFill>
                <a:latin typeface="Times New Roman" pitchFamily="18" charset="0"/>
                <a:cs typeface="Times New Roman" pitchFamily="18" charset="0"/>
              </a:rPr>
              <a:t>Why Risk Management matters</a:t>
            </a:r>
            <a:endParaRPr lang="en-GB" sz="2400" b="1" dirty="0">
              <a:solidFill>
                <a:schemeClr val="accent1">
                  <a:lumMod val="75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Grafico 1"/>
          <p:cNvGraphicFramePr/>
          <p:nvPr/>
        </p:nvGraphicFramePr>
        <p:xfrm>
          <a:off x="467544" y="980728"/>
          <a:ext cx="6934920" cy="450473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395536" y="5445224"/>
            <a:ext cx="8496944" cy="1015663"/>
          </a:xfrm>
          <a:prstGeom prst="rect">
            <a:avLst/>
          </a:prstGeom>
          <a:noFill/>
        </p:spPr>
        <p:txBody>
          <a:bodyPr wrap="square" rtlCol="0">
            <a:spAutoFit/>
          </a:bodyPr>
          <a:lstStyle/>
          <a:p>
            <a:r>
              <a:rPr lang="en-GB" sz="2000" i="1" dirty="0" smtClean="0"/>
              <a:t>Following the oil spill BP share price has dropped dramatically -  and comparable companies also  though to a lesser extent -  Then  the company did not fully benefit from the industry momentum</a:t>
            </a:r>
            <a:endParaRPr lang="en-GB" sz="2000" i="1" dirty="0"/>
          </a:p>
        </p:txBody>
      </p:sp>
      <p:sp>
        <p:nvSpPr>
          <p:cNvPr id="6" name="TextBox 5"/>
          <p:cNvSpPr txBox="1"/>
          <p:nvPr/>
        </p:nvSpPr>
        <p:spPr>
          <a:xfrm>
            <a:off x="2195736" y="404664"/>
            <a:ext cx="4980338" cy="369332"/>
          </a:xfrm>
          <a:prstGeom prst="rect">
            <a:avLst/>
          </a:prstGeom>
          <a:noFill/>
        </p:spPr>
        <p:txBody>
          <a:bodyPr wrap="none" rtlCol="0">
            <a:spAutoFit/>
          </a:bodyPr>
          <a:lstStyle/>
          <a:p>
            <a:r>
              <a:rPr lang="en-GB" b="1" smtClean="0">
                <a:solidFill>
                  <a:schemeClr val="accent1">
                    <a:lumMod val="75000"/>
                  </a:schemeClr>
                </a:solidFill>
              </a:rPr>
              <a:t>BP share price evolution compared to the industry</a:t>
            </a:r>
            <a:endParaRPr lang="en-GB" b="1">
              <a:solidFill>
                <a:schemeClr val="accent1">
                  <a:lumMod val="75000"/>
                </a:schemeClr>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328</TotalTime>
  <Words>834</Words>
  <Application>Microsoft Office PowerPoint</Application>
  <PresentationFormat>On-screen Show (4:3)</PresentationFormat>
  <Paragraphs>133</Paragraphs>
  <Slides>13</Slides>
  <Notes>2</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Slide 1</vt:lpstr>
      <vt:lpstr>Slide 2</vt:lpstr>
      <vt:lpstr>Slide 3</vt:lpstr>
      <vt:lpstr>Effective  Risk Management Three levels to consider</vt:lpstr>
      <vt:lpstr>Slide 5</vt:lpstr>
      <vt:lpstr>Slide 6</vt:lpstr>
      <vt:lpstr>Slide 7</vt:lpstr>
      <vt:lpstr>Slide 8</vt:lpstr>
      <vt:lpstr>Slide 9</vt:lpstr>
      <vt:lpstr>Slide 10</vt:lpstr>
      <vt:lpstr>Slide 11</vt:lpstr>
      <vt:lpstr>Slide 12</vt:lpstr>
      <vt:lpstr>Slide 13</vt:lpstr>
    </vt:vector>
  </TitlesOfParts>
  <Company>ESCP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pgougeon</dc:creator>
  <cp:lastModifiedBy>pgougeon</cp:lastModifiedBy>
  <cp:revision>24</cp:revision>
  <dcterms:created xsi:type="dcterms:W3CDTF">2012-04-20T12:07:42Z</dcterms:created>
  <dcterms:modified xsi:type="dcterms:W3CDTF">2012-04-24T09:46:57Z</dcterms:modified>
</cp:coreProperties>
</file>